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44" r:id="rId2"/>
    <p:sldId id="300" r:id="rId3"/>
    <p:sldId id="379" r:id="rId4"/>
    <p:sldId id="871" r:id="rId5"/>
    <p:sldId id="873" r:id="rId6"/>
    <p:sldId id="870" r:id="rId7"/>
    <p:sldId id="380" r:id="rId8"/>
    <p:sldId id="381" r:id="rId9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  <a:srgbClr val="009E47"/>
    <a:srgbClr val="19B080"/>
    <a:srgbClr val="3F6D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0" autoAdjust="0"/>
    <p:restoredTop sz="63837" autoAdjust="0"/>
  </p:normalViewPr>
  <p:slideViewPr>
    <p:cSldViewPr>
      <p:cViewPr varScale="1">
        <p:scale>
          <a:sx n="54" d="100"/>
          <a:sy n="54" d="100"/>
        </p:scale>
        <p:origin x="248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996" y="9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65" cy="496809"/>
          </a:xfrm>
          <a:prstGeom prst="rect">
            <a:avLst/>
          </a:prstGeom>
        </p:spPr>
        <p:txBody>
          <a:bodyPr vert="horz" lIns="91840" tIns="45920" rIns="91840" bIns="459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6866" y="1"/>
            <a:ext cx="2890665" cy="496809"/>
          </a:xfrm>
          <a:prstGeom prst="rect">
            <a:avLst/>
          </a:prstGeom>
        </p:spPr>
        <p:txBody>
          <a:bodyPr vert="horz" lIns="91840" tIns="45920" rIns="91840" bIns="45920" rtlCol="0"/>
          <a:lstStyle>
            <a:lvl1pPr algn="r">
              <a:defRPr sz="1200"/>
            </a:lvl1pPr>
          </a:lstStyle>
          <a:p>
            <a:fld id="{1289A919-10DB-4AA4-B3F3-ECC24443FD5F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245"/>
            <a:ext cx="2890665" cy="496809"/>
          </a:xfrm>
          <a:prstGeom prst="rect">
            <a:avLst/>
          </a:prstGeom>
        </p:spPr>
        <p:txBody>
          <a:bodyPr vert="horz" lIns="91840" tIns="45920" rIns="91840" bIns="459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6866" y="9428245"/>
            <a:ext cx="2890665" cy="496809"/>
          </a:xfrm>
          <a:prstGeom prst="rect">
            <a:avLst/>
          </a:prstGeom>
        </p:spPr>
        <p:txBody>
          <a:bodyPr vert="horz" lIns="91840" tIns="45920" rIns="91840" bIns="45920" rtlCol="0" anchor="b"/>
          <a:lstStyle>
            <a:lvl1pPr algn="r">
              <a:defRPr sz="1200"/>
            </a:lvl1pPr>
          </a:lstStyle>
          <a:p>
            <a:fld id="{9C934FEA-DEF7-4EE9-A2B5-9249C0BA6B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777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889938" cy="496332"/>
          </a:xfrm>
          <a:prstGeom prst="rect">
            <a:avLst/>
          </a:prstGeom>
        </p:spPr>
        <p:txBody>
          <a:bodyPr vert="horz" lIns="91840" tIns="45920" rIns="91840" bIns="459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9" y="2"/>
            <a:ext cx="2889938" cy="496332"/>
          </a:xfrm>
          <a:prstGeom prst="rect">
            <a:avLst/>
          </a:prstGeom>
        </p:spPr>
        <p:txBody>
          <a:bodyPr vert="horz" lIns="91840" tIns="45920" rIns="91840" bIns="45920" rtlCol="0"/>
          <a:lstStyle>
            <a:lvl1pPr algn="r">
              <a:defRPr sz="1200"/>
            </a:lvl1pPr>
          </a:lstStyle>
          <a:p>
            <a:fld id="{47962436-BE3A-4E02-8F7F-D14923C484DE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0" tIns="45920" rIns="91840" bIns="459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5"/>
            <a:ext cx="5335270" cy="4466987"/>
          </a:xfrm>
          <a:prstGeom prst="rect">
            <a:avLst/>
          </a:prstGeom>
        </p:spPr>
        <p:txBody>
          <a:bodyPr vert="horz" lIns="91840" tIns="45920" rIns="91840" bIns="459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889938" cy="496332"/>
          </a:xfrm>
          <a:prstGeom prst="rect">
            <a:avLst/>
          </a:prstGeom>
        </p:spPr>
        <p:txBody>
          <a:bodyPr vert="horz" lIns="91840" tIns="45920" rIns="91840" bIns="459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9" y="9428586"/>
            <a:ext cx="2889938" cy="496332"/>
          </a:xfrm>
          <a:prstGeom prst="rect">
            <a:avLst/>
          </a:prstGeom>
        </p:spPr>
        <p:txBody>
          <a:bodyPr vert="horz" lIns="91840" tIns="45920" rIns="91840" bIns="45920" rtlCol="0" anchor="b"/>
          <a:lstStyle>
            <a:lvl1pPr algn="r">
              <a:defRPr sz="1200"/>
            </a:lvl1pPr>
          </a:lstStyle>
          <a:p>
            <a:fld id="{9BF78492-5DCD-4EDD-8364-1136229F69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8707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79769" y="4715154"/>
            <a:ext cx="5438140" cy="4713432"/>
          </a:xfrm>
        </p:spPr>
        <p:txBody>
          <a:bodyPr/>
          <a:lstStyle/>
          <a:p>
            <a:endParaRPr lang="de-DE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78492-5DCD-4EDD-8364-1136229F69C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3930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Gültig bis 31. Dez. 2028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8E91A-4D5C-4D2E-A114-C500EAD5E6F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0392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9104"/>
            <a:r>
              <a:rPr lang="de-DE" b="1" dirty="0"/>
              <a:t>Digitales Verfahren</a:t>
            </a:r>
            <a:r>
              <a:rPr lang="de-DE" dirty="0"/>
              <a:t>: Grund Onlinezugangsgesetz, Umstellung der Förder-IT bei der </a:t>
            </a:r>
            <a:r>
              <a:rPr lang="de-DE" dirty="0" err="1"/>
              <a:t>WIBank</a:t>
            </a:r>
            <a:r>
              <a:rPr lang="de-DE" dirty="0"/>
              <a:t>.</a:t>
            </a:r>
          </a:p>
          <a:p>
            <a:pPr defTabSz="879104"/>
            <a:r>
              <a:rPr lang="de-DE" b="1" dirty="0"/>
              <a:t>WEZ: </a:t>
            </a:r>
            <a:r>
              <a:rPr lang="de-DE" dirty="0"/>
              <a:t>Katalog mit WEZ des Landes für den </a:t>
            </a:r>
            <a:r>
              <a:rPr lang="de-DE" dirty="0" err="1"/>
              <a:t>KuPW</a:t>
            </a:r>
            <a:r>
              <a:rPr lang="de-DE" dirty="0"/>
              <a:t> steht zur Verfügung. WEZ sind auf wissenschaftlicher Grundlage entstanden und stellen Hessens Wald klimastabil für die Zukunft auf.</a:t>
            </a:r>
          </a:p>
          <a:p>
            <a:pPr defTabSz="879104"/>
            <a:r>
              <a:rPr lang="de-DE" b="1" dirty="0"/>
              <a:t>Wegfall ZÜF </a:t>
            </a:r>
            <a:r>
              <a:rPr lang="de-DE" dirty="0"/>
              <a:t>– ging bisher bereits über die Zuwendungsvoraussetzungen des GAK Rahmenplans hinaus und dient dem Abbau von Bürokratie.</a:t>
            </a:r>
          </a:p>
          <a:p>
            <a:r>
              <a:rPr lang="de-DE" b="1" dirty="0"/>
              <a:t>B6 – gegenüber B2 </a:t>
            </a:r>
            <a:r>
              <a:rPr lang="de-DE" b="0" dirty="0"/>
              <a:t>erweitertes Baumartenspektrum aus alternativen Baumarten, noch keine Herkunftsempfehlung, aber von NWVA als anbauwürdig empfohlen.</a:t>
            </a:r>
          </a:p>
          <a:p>
            <a:r>
              <a:rPr lang="de-DE" b="1" dirty="0"/>
              <a:t>C5 + C6 Ziel: </a:t>
            </a:r>
            <a:r>
              <a:rPr lang="de-DE" dirty="0"/>
              <a:t>Leistungsfähigkeit der FBG en in Hessen zu verbessern und Betreuung des Privatwaldes voranzubringen.</a:t>
            </a:r>
          </a:p>
          <a:p>
            <a:r>
              <a:rPr lang="de-DE" dirty="0"/>
              <a:t>Eigenständiges und professionelles Tätigwerden der FBG zu entwickeln.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78492-5DCD-4EDD-8364-1136229F69C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5950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Fristen 1.3. und 1.9.</a:t>
            </a:r>
          </a:p>
          <a:p>
            <a:endParaRPr lang="de-DE" dirty="0"/>
          </a:p>
          <a:p>
            <a:r>
              <a:rPr lang="de-DE" dirty="0"/>
              <a:t>Eigenleistung förderfähig mit 36,- / Std.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78492-5DCD-4EDD-8364-1136229F69C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625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78492-5DCD-4EDD-8364-1136229F69C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0911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Hintergrund:</a:t>
            </a:r>
          </a:p>
          <a:p>
            <a:r>
              <a:rPr lang="de-DE" dirty="0"/>
              <a:t>Am 31.5.2023 erlassen, sollte ursprünglich zum 30.12.2024 in Kraft treten.</a:t>
            </a:r>
          </a:p>
          <a:p>
            <a:endParaRPr lang="de-DE" dirty="0"/>
          </a:p>
          <a:p>
            <a:r>
              <a:rPr lang="de-DE" dirty="0"/>
              <a:t>In den letzten 30 Jahren haben wir weltweit eine Waldfläche verloren, die insgesamt größer als die Europäische Union ist.</a:t>
            </a:r>
          </a:p>
          <a:p>
            <a:r>
              <a:rPr lang="de-DE" dirty="0"/>
              <a:t>Waldschädigung und Entwaldung schreiten weiterhin voran, (weltweit Waldflächenverlust von 22 Fußballfeldern pro Minute) was die Erderwärmung und Verlust biologischer Vielfalt verstärkt.</a:t>
            </a:r>
          </a:p>
          <a:p>
            <a:endParaRPr lang="de-DE" dirty="0"/>
          </a:p>
          <a:p>
            <a:r>
              <a:rPr lang="de-DE" dirty="0"/>
              <a:t>EUDR soll positive ökologische und soziale Effekte haben und zu nachhaltigem Konsum und Walderhalt beitragen.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78492-5DCD-4EDD-8364-1136229F69C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4676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78492-5DCD-4EDD-8364-1136229F69C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8635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F78492-5DCD-4EDD-8364-1136229F69C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66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Standard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F:\LBL\Ablage\Aktenplan\F_FORSTPOLITIK\F5\F50\0_Bilder\20150105_Fotografenbeauftragung_2014\Beerfelden\Bildagentur_Schilling\FA1107_00178_Wald_Fernblick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0"/>
          <a:stretch/>
        </p:blipFill>
        <p:spPr bwMode="auto">
          <a:xfrm>
            <a:off x="-2220" y="-1"/>
            <a:ext cx="9146220" cy="563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0" y="4710851"/>
            <a:ext cx="9144000" cy="2147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4936357"/>
            <a:ext cx="7772400" cy="5784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0" y="2877055"/>
            <a:ext cx="9143999" cy="184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48"/>
          <p:cNvSpPr>
            <a:spLocks noChangeArrowheads="1"/>
          </p:cNvSpPr>
          <p:nvPr userDrawn="1"/>
        </p:nvSpPr>
        <p:spPr bwMode="auto">
          <a:xfrm>
            <a:off x="-2220" y="4653136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" name="Rectangle 48"/>
          <p:cNvSpPr>
            <a:spLocks noChangeArrowheads="1"/>
          </p:cNvSpPr>
          <p:nvPr userDrawn="1"/>
        </p:nvSpPr>
        <p:spPr bwMode="auto">
          <a:xfrm>
            <a:off x="2" y="4923012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" name="Rectangle 48"/>
          <p:cNvSpPr>
            <a:spLocks noChangeArrowheads="1"/>
          </p:cNvSpPr>
          <p:nvPr userDrawn="1"/>
        </p:nvSpPr>
        <p:spPr bwMode="auto">
          <a:xfrm>
            <a:off x="0" y="5192888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6" name="Rectangle 48"/>
          <p:cNvSpPr>
            <a:spLocks noChangeArrowheads="1"/>
          </p:cNvSpPr>
          <p:nvPr userDrawn="1"/>
        </p:nvSpPr>
        <p:spPr bwMode="auto">
          <a:xfrm>
            <a:off x="2" y="5462764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" name="Rectangle 48"/>
          <p:cNvSpPr>
            <a:spLocks noChangeArrowheads="1"/>
          </p:cNvSpPr>
          <p:nvPr userDrawn="1"/>
        </p:nvSpPr>
        <p:spPr bwMode="auto">
          <a:xfrm>
            <a:off x="2" y="5732640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21" name="Picture 3" descr="F:\LBL\Ablage\AKTENP~1\F_FORS~1\F5\F50\CORPOR~1\WEITER~1\CD_HES~1\Logo\HESSEN~2\OHNE_B~1\rgb\HF_logo_mit_claim_kurve_rgb_1000x319px-72dpi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16" y="-1"/>
            <a:ext cx="3435384" cy="108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528" y="5530233"/>
            <a:ext cx="6400800" cy="11717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81371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ild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0" y="4710851"/>
            <a:ext cx="9144000" cy="2147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4936357"/>
            <a:ext cx="7772400" cy="57849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Alternativtitelseite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0" y="2877055"/>
            <a:ext cx="9143999" cy="184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48"/>
          <p:cNvSpPr>
            <a:spLocks noChangeArrowheads="1"/>
          </p:cNvSpPr>
          <p:nvPr userDrawn="1"/>
        </p:nvSpPr>
        <p:spPr bwMode="auto">
          <a:xfrm>
            <a:off x="-2220" y="4653136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" name="Rectangle 48"/>
          <p:cNvSpPr>
            <a:spLocks noChangeArrowheads="1"/>
          </p:cNvSpPr>
          <p:nvPr userDrawn="1"/>
        </p:nvSpPr>
        <p:spPr bwMode="auto">
          <a:xfrm>
            <a:off x="2" y="4923012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" name="Rectangle 48"/>
          <p:cNvSpPr>
            <a:spLocks noChangeArrowheads="1"/>
          </p:cNvSpPr>
          <p:nvPr userDrawn="1"/>
        </p:nvSpPr>
        <p:spPr bwMode="auto">
          <a:xfrm>
            <a:off x="0" y="5192888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6" name="Rectangle 48"/>
          <p:cNvSpPr>
            <a:spLocks noChangeArrowheads="1"/>
          </p:cNvSpPr>
          <p:nvPr userDrawn="1"/>
        </p:nvSpPr>
        <p:spPr bwMode="auto">
          <a:xfrm>
            <a:off x="2" y="5462764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" name="Rectangle 48"/>
          <p:cNvSpPr>
            <a:spLocks noChangeArrowheads="1"/>
          </p:cNvSpPr>
          <p:nvPr userDrawn="1"/>
        </p:nvSpPr>
        <p:spPr bwMode="auto">
          <a:xfrm>
            <a:off x="2" y="5732640"/>
            <a:ext cx="134938" cy="134938"/>
          </a:xfrm>
          <a:prstGeom prst="rect">
            <a:avLst/>
          </a:prstGeom>
          <a:solidFill>
            <a:srgbClr val="D72C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23528" y="5530233"/>
            <a:ext cx="6400800" cy="1171750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Sie können ein eigenes Bild einfügen, indem Sie auf das Bildsymbol klicken.</a:t>
            </a: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0"/>
          </p:nvPr>
        </p:nvSpPr>
        <p:spPr>
          <a:xfrm>
            <a:off x="-10730" y="-15034"/>
            <a:ext cx="9456725" cy="4409116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64 h 9064"/>
              <a:gd name="connsiteX1" fmla="*/ 2500 w 10000"/>
              <a:gd name="connsiteY1" fmla="*/ 1064 h 9064"/>
              <a:gd name="connsiteX2" fmla="*/ 5000 w 10000"/>
              <a:gd name="connsiteY2" fmla="*/ 64 h 9064"/>
              <a:gd name="connsiteX3" fmla="*/ 7896 w 10000"/>
              <a:gd name="connsiteY3" fmla="*/ 2752 h 9064"/>
              <a:gd name="connsiteX4" fmla="*/ 10000 w 10000"/>
              <a:gd name="connsiteY4" fmla="*/ 64 h 9064"/>
              <a:gd name="connsiteX5" fmla="*/ 10000 w 10000"/>
              <a:gd name="connsiteY5" fmla="*/ 8064 h 9064"/>
              <a:gd name="connsiteX6" fmla="*/ 7500 w 10000"/>
              <a:gd name="connsiteY6" fmla="*/ 7064 h 9064"/>
              <a:gd name="connsiteX7" fmla="*/ 5000 w 10000"/>
              <a:gd name="connsiteY7" fmla="*/ 8064 h 9064"/>
              <a:gd name="connsiteX8" fmla="*/ 2500 w 10000"/>
              <a:gd name="connsiteY8" fmla="*/ 9064 h 9064"/>
              <a:gd name="connsiteX9" fmla="*/ 0 w 10000"/>
              <a:gd name="connsiteY9" fmla="*/ 8064 h 9064"/>
              <a:gd name="connsiteX10" fmla="*/ 0 w 10000"/>
              <a:gd name="connsiteY10" fmla="*/ 64 h 9064"/>
              <a:gd name="connsiteX0" fmla="*/ 0 w 10000"/>
              <a:gd name="connsiteY0" fmla="*/ 45 h 9974"/>
              <a:gd name="connsiteX1" fmla="*/ 2500 w 10000"/>
              <a:gd name="connsiteY1" fmla="*/ 1148 h 9974"/>
              <a:gd name="connsiteX2" fmla="*/ 5000 w 10000"/>
              <a:gd name="connsiteY2" fmla="*/ 45 h 9974"/>
              <a:gd name="connsiteX3" fmla="*/ 7896 w 10000"/>
              <a:gd name="connsiteY3" fmla="*/ 3010 h 9974"/>
              <a:gd name="connsiteX4" fmla="*/ 9990 w 10000"/>
              <a:gd name="connsiteY4" fmla="*/ 1328 h 9974"/>
              <a:gd name="connsiteX5" fmla="*/ 10000 w 10000"/>
              <a:gd name="connsiteY5" fmla="*/ 8871 h 9974"/>
              <a:gd name="connsiteX6" fmla="*/ 7500 w 10000"/>
              <a:gd name="connsiteY6" fmla="*/ 7767 h 9974"/>
              <a:gd name="connsiteX7" fmla="*/ 5000 w 10000"/>
              <a:gd name="connsiteY7" fmla="*/ 8871 h 9974"/>
              <a:gd name="connsiteX8" fmla="*/ 2500 w 10000"/>
              <a:gd name="connsiteY8" fmla="*/ 9974 h 9974"/>
              <a:gd name="connsiteX9" fmla="*/ 0 w 10000"/>
              <a:gd name="connsiteY9" fmla="*/ 8871 h 9974"/>
              <a:gd name="connsiteX10" fmla="*/ 0 w 10000"/>
              <a:gd name="connsiteY10" fmla="*/ 45 h 9974"/>
              <a:gd name="connsiteX0" fmla="*/ 0 w 10000"/>
              <a:gd name="connsiteY0" fmla="*/ 25 h 9980"/>
              <a:gd name="connsiteX1" fmla="*/ 2500 w 10000"/>
              <a:gd name="connsiteY1" fmla="*/ 1131 h 9980"/>
              <a:gd name="connsiteX2" fmla="*/ 5000 w 10000"/>
              <a:gd name="connsiteY2" fmla="*/ 25 h 9980"/>
              <a:gd name="connsiteX3" fmla="*/ 8490 w 10000"/>
              <a:gd name="connsiteY3" fmla="*/ 2433 h 9980"/>
              <a:gd name="connsiteX4" fmla="*/ 9990 w 10000"/>
              <a:gd name="connsiteY4" fmla="*/ 1311 h 9980"/>
              <a:gd name="connsiteX5" fmla="*/ 10000 w 10000"/>
              <a:gd name="connsiteY5" fmla="*/ 8874 h 9980"/>
              <a:gd name="connsiteX6" fmla="*/ 7500 w 10000"/>
              <a:gd name="connsiteY6" fmla="*/ 7767 h 9980"/>
              <a:gd name="connsiteX7" fmla="*/ 5000 w 10000"/>
              <a:gd name="connsiteY7" fmla="*/ 8874 h 9980"/>
              <a:gd name="connsiteX8" fmla="*/ 2500 w 10000"/>
              <a:gd name="connsiteY8" fmla="*/ 9980 h 9980"/>
              <a:gd name="connsiteX9" fmla="*/ 0 w 10000"/>
              <a:gd name="connsiteY9" fmla="*/ 8874 h 9980"/>
              <a:gd name="connsiteX10" fmla="*/ 0 w 10000"/>
              <a:gd name="connsiteY10" fmla="*/ 25 h 9980"/>
              <a:gd name="connsiteX0" fmla="*/ 0 w 10000"/>
              <a:gd name="connsiteY0" fmla="*/ 1146 h 11121"/>
              <a:gd name="connsiteX1" fmla="*/ 2500 w 10000"/>
              <a:gd name="connsiteY1" fmla="*/ 2254 h 11121"/>
              <a:gd name="connsiteX2" fmla="*/ 6188 w 10000"/>
              <a:gd name="connsiteY2" fmla="*/ 14 h 11121"/>
              <a:gd name="connsiteX3" fmla="*/ 8490 w 10000"/>
              <a:gd name="connsiteY3" fmla="*/ 3559 h 11121"/>
              <a:gd name="connsiteX4" fmla="*/ 9990 w 10000"/>
              <a:gd name="connsiteY4" fmla="*/ 2435 h 11121"/>
              <a:gd name="connsiteX5" fmla="*/ 10000 w 10000"/>
              <a:gd name="connsiteY5" fmla="*/ 10013 h 11121"/>
              <a:gd name="connsiteX6" fmla="*/ 7500 w 10000"/>
              <a:gd name="connsiteY6" fmla="*/ 8904 h 11121"/>
              <a:gd name="connsiteX7" fmla="*/ 5000 w 10000"/>
              <a:gd name="connsiteY7" fmla="*/ 10013 h 11121"/>
              <a:gd name="connsiteX8" fmla="*/ 2500 w 10000"/>
              <a:gd name="connsiteY8" fmla="*/ 11121 h 11121"/>
              <a:gd name="connsiteX9" fmla="*/ 0 w 10000"/>
              <a:gd name="connsiteY9" fmla="*/ 10013 h 11121"/>
              <a:gd name="connsiteX10" fmla="*/ 0 w 10000"/>
              <a:gd name="connsiteY10" fmla="*/ 1146 h 11121"/>
              <a:gd name="connsiteX0" fmla="*/ 0 w 10000"/>
              <a:gd name="connsiteY0" fmla="*/ 1594 h 11569"/>
              <a:gd name="connsiteX1" fmla="*/ 2500 w 10000"/>
              <a:gd name="connsiteY1" fmla="*/ 2702 h 11569"/>
              <a:gd name="connsiteX2" fmla="*/ 6188 w 10000"/>
              <a:gd name="connsiteY2" fmla="*/ 462 h 11569"/>
              <a:gd name="connsiteX3" fmla="*/ 8490 w 10000"/>
              <a:gd name="connsiteY3" fmla="*/ 4007 h 11569"/>
              <a:gd name="connsiteX4" fmla="*/ 9990 w 10000"/>
              <a:gd name="connsiteY4" fmla="*/ 2883 h 11569"/>
              <a:gd name="connsiteX5" fmla="*/ 10000 w 10000"/>
              <a:gd name="connsiteY5" fmla="*/ 10461 h 11569"/>
              <a:gd name="connsiteX6" fmla="*/ 7500 w 10000"/>
              <a:gd name="connsiteY6" fmla="*/ 9352 h 11569"/>
              <a:gd name="connsiteX7" fmla="*/ 5000 w 10000"/>
              <a:gd name="connsiteY7" fmla="*/ 10461 h 11569"/>
              <a:gd name="connsiteX8" fmla="*/ 2500 w 10000"/>
              <a:gd name="connsiteY8" fmla="*/ 11569 h 11569"/>
              <a:gd name="connsiteX9" fmla="*/ 0 w 10000"/>
              <a:gd name="connsiteY9" fmla="*/ 10461 h 11569"/>
              <a:gd name="connsiteX10" fmla="*/ 0 w 10000"/>
              <a:gd name="connsiteY10" fmla="*/ 1594 h 11569"/>
              <a:gd name="connsiteX0" fmla="*/ 0 w 10000"/>
              <a:gd name="connsiteY0" fmla="*/ 1594 h 11569"/>
              <a:gd name="connsiteX1" fmla="*/ 2500 w 10000"/>
              <a:gd name="connsiteY1" fmla="*/ 2702 h 11569"/>
              <a:gd name="connsiteX2" fmla="*/ 6188 w 10000"/>
              <a:gd name="connsiteY2" fmla="*/ 462 h 11569"/>
              <a:gd name="connsiteX3" fmla="*/ 8490 w 10000"/>
              <a:gd name="connsiteY3" fmla="*/ 4007 h 11569"/>
              <a:gd name="connsiteX4" fmla="*/ 9990 w 10000"/>
              <a:gd name="connsiteY4" fmla="*/ 2883 h 11569"/>
              <a:gd name="connsiteX5" fmla="*/ 10000 w 10000"/>
              <a:gd name="connsiteY5" fmla="*/ 10461 h 11569"/>
              <a:gd name="connsiteX6" fmla="*/ 7500 w 10000"/>
              <a:gd name="connsiteY6" fmla="*/ 9352 h 11569"/>
              <a:gd name="connsiteX7" fmla="*/ 5000 w 10000"/>
              <a:gd name="connsiteY7" fmla="*/ 10461 h 11569"/>
              <a:gd name="connsiteX8" fmla="*/ 2500 w 10000"/>
              <a:gd name="connsiteY8" fmla="*/ 11569 h 11569"/>
              <a:gd name="connsiteX9" fmla="*/ 0 w 10000"/>
              <a:gd name="connsiteY9" fmla="*/ 10461 h 11569"/>
              <a:gd name="connsiteX10" fmla="*/ 0 w 10000"/>
              <a:gd name="connsiteY10" fmla="*/ 1594 h 11569"/>
              <a:gd name="connsiteX0" fmla="*/ 0 w 10000"/>
              <a:gd name="connsiteY0" fmla="*/ 1133 h 11108"/>
              <a:gd name="connsiteX1" fmla="*/ 2500 w 10000"/>
              <a:gd name="connsiteY1" fmla="*/ 2241 h 11108"/>
              <a:gd name="connsiteX2" fmla="*/ 6188 w 10000"/>
              <a:gd name="connsiteY2" fmla="*/ 1 h 11108"/>
              <a:gd name="connsiteX3" fmla="*/ 7356 w 10000"/>
              <a:gd name="connsiteY3" fmla="*/ 2508 h 11108"/>
              <a:gd name="connsiteX4" fmla="*/ 8490 w 10000"/>
              <a:gd name="connsiteY4" fmla="*/ 3546 h 11108"/>
              <a:gd name="connsiteX5" fmla="*/ 9990 w 10000"/>
              <a:gd name="connsiteY5" fmla="*/ 2422 h 11108"/>
              <a:gd name="connsiteX6" fmla="*/ 10000 w 10000"/>
              <a:gd name="connsiteY6" fmla="*/ 10000 h 11108"/>
              <a:gd name="connsiteX7" fmla="*/ 7500 w 10000"/>
              <a:gd name="connsiteY7" fmla="*/ 8891 h 11108"/>
              <a:gd name="connsiteX8" fmla="*/ 5000 w 10000"/>
              <a:gd name="connsiteY8" fmla="*/ 10000 h 11108"/>
              <a:gd name="connsiteX9" fmla="*/ 2500 w 10000"/>
              <a:gd name="connsiteY9" fmla="*/ 11108 h 11108"/>
              <a:gd name="connsiteX10" fmla="*/ 0 w 10000"/>
              <a:gd name="connsiteY10" fmla="*/ 10000 h 11108"/>
              <a:gd name="connsiteX11" fmla="*/ 0 w 10000"/>
              <a:gd name="connsiteY11" fmla="*/ 1133 h 11108"/>
              <a:gd name="connsiteX0" fmla="*/ 0 w 10000"/>
              <a:gd name="connsiteY0" fmla="*/ 1141 h 11116"/>
              <a:gd name="connsiteX1" fmla="*/ 2500 w 10000"/>
              <a:gd name="connsiteY1" fmla="*/ 2249 h 11116"/>
              <a:gd name="connsiteX2" fmla="*/ 6188 w 10000"/>
              <a:gd name="connsiteY2" fmla="*/ 9 h 11116"/>
              <a:gd name="connsiteX3" fmla="*/ 6700 w 10000"/>
              <a:gd name="connsiteY3" fmla="*/ 1479 h 11116"/>
              <a:gd name="connsiteX4" fmla="*/ 7356 w 10000"/>
              <a:gd name="connsiteY4" fmla="*/ 2516 h 11116"/>
              <a:gd name="connsiteX5" fmla="*/ 8490 w 10000"/>
              <a:gd name="connsiteY5" fmla="*/ 3554 h 11116"/>
              <a:gd name="connsiteX6" fmla="*/ 9990 w 10000"/>
              <a:gd name="connsiteY6" fmla="*/ 2430 h 11116"/>
              <a:gd name="connsiteX7" fmla="*/ 10000 w 10000"/>
              <a:gd name="connsiteY7" fmla="*/ 10008 h 11116"/>
              <a:gd name="connsiteX8" fmla="*/ 7500 w 10000"/>
              <a:gd name="connsiteY8" fmla="*/ 8899 h 11116"/>
              <a:gd name="connsiteX9" fmla="*/ 5000 w 10000"/>
              <a:gd name="connsiteY9" fmla="*/ 10008 h 11116"/>
              <a:gd name="connsiteX10" fmla="*/ 2500 w 10000"/>
              <a:gd name="connsiteY10" fmla="*/ 11116 h 11116"/>
              <a:gd name="connsiteX11" fmla="*/ 0 w 10000"/>
              <a:gd name="connsiteY11" fmla="*/ 10008 h 11116"/>
              <a:gd name="connsiteX12" fmla="*/ 0 w 10000"/>
              <a:gd name="connsiteY12" fmla="*/ 1141 h 11116"/>
              <a:gd name="connsiteX0" fmla="*/ 0 w 10000"/>
              <a:gd name="connsiteY0" fmla="*/ 1164 h 11139"/>
              <a:gd name="connsiteX1" fmla="*/ 2344 w 10000"/>
              <a:gd name="connsiteY1" fmla="*/ 543 h 11139"/>
              <a:gd name="connsiteX2" fmla="*/ 6188 w 10000"/>
              <a:gd name="connsiteY2" fmla="*/ 32 h 11139"/>
              <a:gd name="connsiteX3" fmla="*/ 6700 w 10000"/>
              <a:gd name="connsiteY3" fmla="*/ 1502 h 11139"/>
              <a:gd name="connsiteX4" fmla="*/ 7356 w 10000"/>
              <a:gd name="connsiteY4" fmla="*/ 2539 h 11139"/>
              <a:gd name="connsiteX5" fmla="*/ 8490 w 10000"/>
              <a:gd name="connsiteY5" fmla="*/ 3577 h 11139"/>
              <a:gd name="connsiteX6" fmla="*/ 9990 w 10000"/>
              <a:gd name="connsiteY6" fmla="*/ 2453 h 11139"/>
              <a:gd name="connsiteX7" fmla="*/ 10000 w 10000"/>
              <a:gd name="connsiteY7" fmla="*/ 10031 h 11139"/>
              <a:gd name="connsiteX8" fmla="*/ 7500 w 10000"/>
              <a:gd name="connsiteY8" fmla="*/ 8922 h 11139"/>
              <a:gd name="connsiteX9" fmla="*/ 5000 w 10000"/>
              <a:gd name="connsiteY9" fmla="*/ 10031 h 11139"/>
              <a:gd name="connsiteX10" fmla="*/ 2500 w 10000"/>
              <a:gd name="connsiteY10" fmla="*/ 11139 h 11139"/>
              <a:gd name="connsiteX11" fmla="*/ 0 w 10000"/>
              <a:gd name="connsiteY11" fmla="*/ 10031 h 11139"/>
              <a:gd name="connsiteX12" fmla="*/ 0 w 10000"/>
              <a:gd name="connsiteY12" fmla="*/ 1164 h 11139"/>
              <a:gd name="connsiteX0" fmla="*/ 450 w 10450"/>
              <a:gd name="connsiteY0" fmla="*/ 1262 h 11237"/>
              <a:gd name="connsiteX1" fmla="*/ 461 w 10450"/>
              <a:gd name="connsiteY1" fmla="*/ 201 h 11237"/>
              <a:gd name="connsiteX2" fmla="*/ 6638 w 10450"/>
              <a:gd name="connsiteY2" fmla="*/ 130 h 11237"/>
              <a:gd name="connsiteX3" fmla="*/ 7150 w 10450"/>
              <a:gd name="connsiteY3" fmla="*/ 1600 h 11237"/>
              <a:gd name="connsiteX4" fmla="*/ 7806 w 10450"/>
              <a:gd name="connsiteY4" fmla="*/ 2637 h 11237"/>
              <a:gd name="connsiteX5" fmla="*/ 8940 w 10450"/>
              <a:gd name="connsiteY5" fmla="*/ 3675 h 11237"/>
              <a:gd name="connsiteX6" fmla="*/ 10440 w 10450"/>
              <a:gd name="connsiteY6" fmla="*/ 2551 h 11237"/>
              <a:gd name="connsiteX7" fmla="*/ 10450 w 10450"/>
              <a:gd name="connsiteY7" fmla="*/ 10129 h 11237"/>
              <a:gd name="connsiteX8" fmla="*/ 7950 w 10450"/>
              <a:gd name="connsiteY8" fmla="*/ 9020 h 11237"/>
              <a:gd name="connsiteX9" fmla="*/ 5450 w 10450"/>
              <a:gd name="connsiteY9" fmla="*/ 10129 h 11237"/>
              <a:gd name="connsiteX10" fmla="*/ 2950 w 10450"/>
              <a:gd name="connsiteY10" fmla="*/ 11237 h 11237"/>
              <a:gd name="connsiteX11" fmla="*/ 450 w 10450"/>
              <a:gd name="connsiteY11" fmla="*/ 10129 h 11237"/>
              <a:gd name="connsiteX12" fmla="*/ 450 w 10450"/>
              <a:gd name="connsiteY12" fmla="*/ 1262 h 11237"/>
              <a:gd name="connsiteX0" fmla="*/ 454 w 10454"/>
              <a:gd name="connsiteY0" fmla="*/ 1211 h 11186"/>
              <a:gd name="connsiteX1" fmla="*/ 465 w 10454"/>
              <a:gd name="connsiteY1" fmla="*/ 150 h 11186"/>
              <a:gd name="connsiteX2" fmla="*/ 6642 w 10454"/>
              <a:gd name="connsiteY2" fmla="*/ 79 h 11186"/>
              <a:gd name="connsiteX3" fmla="*/ 7154 w 10454"/>
              <a:gd name="connsiteY3" fmla="*/ 1549 h 11186"/>
              <a:gd name="connsiteX4" fmla="*/ 7810 w 10454"/>
              <a:gd name="connsiteY4" fmla="*/ 2586 h 11186"/>
              <a:gd name="connsiteX5" fmla="*/ 8944 w 10454"/>
              <a:gd name="connsiteY5" fmla="*/ 3624 h 11186"/>
              <a:gd name="connsiteX6" fmla="*/ 10444 w 10454"/>
              <a:gd name="connsiteY6" fmla="*/ 2500 h 11186"/>
              <a:gd name="connsiteX7" fmla="*/ 10454 w 10454"/>
              <a:gd name="connsiteY7" fmla="*/ 10078 h 11186"/>
              <a:gd name="connsiteX8" fmla="*/ 7954 w 10454"/>
              <a:gd name="connsiteY8" fmla="*/ 8969 h 11186"/>
              <a:gd name="connsiteX9" fmla="*/ 5454 w 10454"/>
              <a:gd name="connsiteY9" fmla="*/ 10078 h 11186"/>
              <a:gd name="connsiteX10" fmla="*/ 2954 w 10454"/>
              <a:gd name="connsiteY10" fmla="*/ 11186 h 11186"/>
              <a:gd name="connsiteX11" fmla="*/ 454 w 10454"/>
              <a:gd name="connsiteY11" fmla="*/ 10078 h 11186"/>
              <a:gd name="connsiteX12" fmla="*/ 454 w 10454"/>
              <a:gd name="connsiteY12" fmla="*/ 1211 h 11186"/>
              <a:gd name="connsiteX0" fmla="*/ 0 w 10000"/>
              <a:gd name="connsiteY0" fmla="*/ 10078 h 11186"/>
              <a:gd name="connsiteX1" fmla="*/ 11 w 10000"/>
              <a:gd name="connsiteY1" fmla="*/ 150 h 11186"/>
              <a:gd name="connsiteX2" fmla="*/ 6188 w 10000"/>
              <a:gd name="connsiteY2" fmla="*/ 79 h 11186"/>
              <a:gd name="connsiteX3" fmla="*/ 6700 w 10000"/>
              <a:gd name="connsiteY3" fmla="*/ 1549 h 11186"/>
              <a:gd name="connsiteX4" fmla="*/ 7356 w 10000"/>
              <a:gd name="connsiteY4" fmla="*/ 2586 h 11186"/>
              <a:gd name="connsiteX5" fmla="*/ 8490 w 10000"/>
              <a:gd name="connsiteY5" fmla="*/ 3624 h 11186"/>
              <a:gd name="connsiteX6" fmla="*/ 9990 w 10000"/>
              <a:gd name="connsiteY6" fmla="*/ 2500 h 11186"/>
              <a:gd name="connsiteX7" fmla="*/ 10000 w 10000"/>
              <a:gd name="connsiteY7" fmla="*/ 10078 h 11186"/>
              <a:gd name="connsiteX8" fmla="*/ 7500 w 10000"/>
              <a:gd name="connsiteY8" fmla="*/ 8969 h 11186"/>
              <a:gd name="connsiteX9" fmla="*/ 5000 w 10000"/>
              <a:gd name="connsiteY9" fmla="*/ 10078 h 11186"/>
              <a:gd name="connsiteX10" fmla="*/ 2500 w 10000"/>
              <a:gd name="connsiteY10" fmla="*/ 11186 h 11186"/>
              <a:gd name="connsiteX11" fmla="*/ 0 w 10000"/>
              <a:gd name="connsiteY11" fmla="*/ 10078 h 11186"/>
              <a:gd name="connsiteX0" fmla="*/ 0 w 10000"/>
              <a:gd name="connsiteY0" fmla="*/ 10000 h 11108"/>
              <a:gd name="connsiteX1" fmla="*/ 11 w 10000"/>
              <a:gd name="connsiteY1" fmla="*/ 72 h 11108"/>
              <a:gd name="connsiteX2" fmla="*/ 6188 w 10000"/>
              <a:gd name="connsiteY2" fmla="*/ 1 h 11108"/>
              <a:gd name="connsiteX3" fmla="*/ 6700 w 10000"/>
              <a:gd name="connsiteY3" fmla="*/ 1471 h 11108"/>
              <a:gd name="connsiteX4" fmla="*/ 7356 w 10000"/>
              <a:gd name="connsiteY4" fmla="*/ 2508 h 11108"/>
              <a:gd name="connsiteX5" fmla="*/ 8490 w 10000"/>
              <a:gd name="connsiteY5" fmla="*/ 3546 h 11108"/>
              <a:gd name="connsiteX6" fmla="*/ 9990 w 10000"/>
              <a:gd name="connsiteY6" fmla="*/ 2422 h 11108"/>
              <a:gd name="connsiteX7" fmla="*/ 10000 w 10000"/>
              <a:gd name="connsiteY7" fmla="*/ 10000 h 11108"/>
              <a:gd name="connsiteX8" fmla="*/ 7500 w 10000"/>
              <a:gd name="connsiteY8" fmla="*/ 8891 h 11108"/>
              <a:gd name="connsiteX9" fmla="*/ 5000 w 10000"/>
              <a:gd name="connsiteY9" fmla="*/ 10000 h 11108"/>
              <a:gd name="connsiteX10" fmla="*/ 2500 w 10000"/>
              <a:gd name="connsiteY10" fmla="*/ 11108 h 11108"/>
              <a:gd name="connsiteX11" fmla="*/ 0 w 10000"/>
              <a:gd name="connsiteY11" fmla="*/ 10000 h 11108"/>
              <a:gd name="connsiteX0" fmla="*/ 458 w 10458"/>
              <a:gd name="connsiteY0" fmla="*/ 10002 h 11110"/>
              <a:gd name="connsiteX1" fmla="*/ 469 w 10458"/>
              <a:gd name="connsiteY1" fmla="*/ 74 h 11110"/>
              <a:gd name="connsiteX2" fmla="*/ 6646 w 10458"/>
              <a:gd name="connsiteY2" fmla="*/ 3 h 11110"/>
              <a:gd name="connsiteX3" fmla="*/ 7158 w 10458"/>
              <a:gd name="connsiteY3" fmla="*/ 1473 h 11110"/>
              <a:gd name="connsiteX4" fmla="*/ 7814 w 10458"/>
              <a:gd name="connsiteY4" fmla="*/ 2510 h 11110"/>
              <a:gd name="connsiteX5" fmla="*/ 8948 w 10458"/>
              <a:gd name="connsiteY5" fmla="*/ 3548 h 11110"/>
              <a:gd name="connsiteX6" fmla="*/ 10448 w 10458"/>
              <a:gd name="connsiteY6" fmla="*/ 2424 h 11110"/>
              <a:gd name="connsiteX7" fmla="*/ 10458 w 10458"/>
              <a:gd name="connsiteY7" fmla="*/ 10002 h 11110"/>
              <a:gd name="connsiteX8" fmla="*/ 7958 w 10458"/>
              <a:gd name="connsiteY8" fmla="*/ 8893 h 11110"/>
              <a:gd name="connsiteX9" fmla="*/ 5458 w 10458"/>
              <a:gd name="connsiteY9" fmla="*/ 10002 h 11110"/>
              <a:gd name="connsiteX10" fmla="*/ 2958 w 10458"/>
              <a:gd name="connsiteY10" fmla="*/ 11110 h 11110"/>
              <a:gd name="connsiteX11" fmla="*/ 458 w 10458"/>
              <a:gd name="connsiteY11" fmla="*/ 10002 h 11110"/>
              <a:gd name="connsiteX0" fmla="*/ 0 w 10000"/>
              <a:gd name="connsiteY0" fmla="*/ 11291 h 12399"/>
              <a:gd name="connsiteX1" fmla="*/ 11 w 10000"/>
              <a:gd name="connsiteY1" fmla="*/ 1363 h 12399"/>
              <a:gd name="connsiteX2" fmla="*/ 6188 w 10000"/>
              <a:gd name="connsiteY2" fmla="*/ 1292 h 12399"/>
              <a:gd name="connsiteX3" fmla="*/ 6700 w 10000"/>
              <a:gd name="connsiteY3" fmla="*/ 2762 h 12399"/>
              <a:gd name="connsiteX4" fmla="*/ 7356 w 10000"/>
              <a:gd name="connsiteY4" fmla="*/ 3799 h 12399"/>
              <a:gd name="connsiteX5" fmla="*/ 8490 w 10000"/>
              <a:gd name="connsiteY5" fmla="*/ 4837 h 12399"/>
              <a:gd name="connsiteX6" fmla="*/ 9990 w 10000"/>
              <a:gd name="connsiteY6" fmla="*/ 3713 h 12399"/>
              <a:gd name="connsiteX7" fmla="*/ 10000 w 10000"/>
              <a:gd name="connsiteY7" fmla="*/ 11291 h 12399"/>
              <a:gd name="connsiteX8" fmla="*/ 7500 w 10000"/>
              <a:gd name="connsiteY8" fmla="*/ 10182 h 12399"/>
              <a:gd name="connsiteX9" fmla="*/ 5000 w 10000"/>
              <a:gd name="connsiteY9" fmla="*/ 11291 h 12399"/>
              <a:gd name="connsiteX10" fmla="*/ 2500 w 10000"/>
              <a:gd name="connsiteY10" fmla="*/ 12399 h 12399"/>
              <a:gd name="connsiteX11" fmla="*/ 0 w 10000"/>
              <a:gd name="connsiteY11" fmla="*/ 11291 h 12399"/>
              <a:gd name="connsiteX0" fmla="*/ 96 w 10096"/>
              <a:gd name="connsiteY0" fmla="*/ 10756 h 11864"/>
              <a:gd name="connsiteX1" fmla="*/ 107 w 10096"/>
              <a:gd name="connsiteY1" fmla="*/ 828 h 11864"/>
              <a:gd name="connsiteX2" fmla="*/ 1525 w 10096"/>
              <a:gd name="connsiteY2" fmla="*/ 562 h 11864"/>
              <a:gd name="connsiteX3" fmla="*/ 6284 w 10096"/>
              <a:gd name="connsiteY3" fmla="*/ 757 h 11864"/>
              <a:gd name="connsiteX4" fmla="*/ 6796 w 10096"/>
              <a:gd name="connsiteY4" fmla="*/ 2227 h 11864"/>
              <a:gd name="connsiteX5" fmla="*/ 7452 w 10096"/>
              <a:gd name="connsiteY5" fmla="*/ 3264 h 11864"/>
              <a:gd name="connsiteX6" fmla="*/ 8586 w 10096"/>
              <a:gd name="connsiteY6" fmla="*/ 4302 h 11864"/>
              <a:gd name="connsiteX7" fmla="*/ 10086 w 10096"/>
              <a:gd name="connsiteY7" fmla="*/ 3178 h 11864"/>
              <a:gd name="connsiteX8" fmla="*/ 10096 w 10096"/>
              <a:gd name="connsiteY8" fmla="*/ 10756 h 11864"/>
              <a:gd name="connsiteX9" fmla="*/ 7596 w 10096"/>
              <a:gd name="connsiteY9" fmla="*/ 9647 h 11864"/>
              <a:gd name="connsiteX10" fmla="*/ 5096 w 10096"/>
              <a:gd name="connsiteY10" fmla="*/ 10756 h 11864"/>
              <a:gd name="connsiteX11" fmla="*/ 2596 w 10096"/>
              <a:gd name="connsiteY11" fmla="*/ 11864 h 11864"/>
              <a:gd name="connsiteX12" fmla="*/ 96 w 10096"/>
              <a:gd name="connsiteY12" fmla="*/ 10756 h 11864"/>
              <a:gd name="connsiteX0" fmla="*/ 449 w 10449"/>
              <a:gd name="connsiteY0" fmla="*/ 10745 h 11853"/>
              <a:gd name="connsiteX1" fmla="*/ 460 w 10449"/>
              <a:gd name="connsiteY1" fmla="*/ 817 h 11853"/>
              <a:gd name="connsiteX2" fmla="*/ 6637 w 10449"/>
              <a:gd name="connsiteY2" fmla="*/ 746 h 11853"/>
              <a:gd name="connsiteX3" fmla="*/ 7149 w 10449"/>
              <a:gd name="connsiteY3" fmla="*/ 2216 h 11853"/>
              <a:gd name="connsiteX4" fmla="*/ 7805 w 10449"/>
              <a:gd name="connsiteY4" fmla="*/ 3253 h 11853"/>
              <a:gd name="connsiteX5" fmla="*/ 8939 w 10449"/>
              <a:gd name="connsiteY5" fmla="*/ 4291 h 11853"/>
              <a:gd name="connsiteX6" fmla="*/ 10439 w 10449"/>
              <a:gd name="connsiteY6" fmla="*/ 3167 h 11853"/>
              <a:gd name="connsiteX7" fmla="*/ 10449 w 10449"/>
              <a:gd name="connsiteY7" fmla="*/ 10745 h 11853"/>
              <a:gd name="connsiteX8" fmla="*/ 7949 w 10449"/>
              <a:gd name="connsiteY8" fmla="*/ 9636 h 11853"/>
              <a:gd name="connsiteX9" fmla="*/ 5449 w 10449"/>
              <a:gd name="connsiteY9" fmla="*/ 10745 h 11853"/>
              <a:gd name="connsiteX10" fmla="*/ 2949 w 10449"/>
              <a:gd name="connsiteY10" fmla="*/ 11853 h 11853"/>
              <a:gd name="connsiteX11" fmla="*/ 449 w 10449"/>
              <a:gd name="connsiteY11" fmla="*/ 10745 h 11853"/>
              <a:gd name="connsiteX0" fmla="*/ 449 w 10449"/>
              <a:gd name="connsiteY0" fmla="*/ 10745 h 11853"/>
              <a:gd name="connsiteX1" fmla="*/ 460 w 10449"/>
              <a:gd name="connsiteY1" fmla="*/ 817 h 11853"/>
              <a:gd name="connsiteX2" fmla="*/ 6637 w 10449"/>
              <a:gd name="connsiteY2" fmla="*/ 746 h 11853"/>
              <a:gd name="connsiteX3" fmla="*/ 7149 w 10449"/>
              <a:gd name="connsiteY3" fmla="*/ 2216 h 11853"/>
              <a:gd name="connsiteX4" fmla="*/ 7805 w 10449"/>
              <a:gd name="connsiteY4" fmla="*/ 3253 h 11853"/>
              <a:gd name="connsiteX5" fmla="*/ 8939 w 10449"/>
              <a:gd name="connsiteY5" fmla="*/ 4291 h 11853"/>
              <a:gd name="connsiteX6" fmla="*/ 10439 w 10449"/>
              <a:gd name="connsiteY6" fmla="*/ 3167 h 11853"/>
              <a:gd name="connsiteX7" fmla="*/ 10449 w 10449"/>
              <a:gd name="connsiteY7" fmla="*/ 10745 h 11853"/>
              <a:gd name="connsiteX8" fmla="*/ 7949 w 10449"/>
              <a:gd name="connsiteY8" fmla="*/ 9636 h 11853"/>
              <a:gd name="connsiteX9" fmla="*/ 5449 w 10449"/>
              <a:gd name="connsiteY9" fmla="*/ 10745 h 11853"/>
              <a:gd name="connsiteX10" fmla="*/ 2949 w 10449"/>
              <a:gd name="connsiteY10" fmla="*/ 11853 h 11853"/>
              <a:gd name="connsiteX11" fmla="*/ 449 w 10449"/>
              <a:gd name="connsiteY11" fmla="*/ 10745 h 11853"/>
              <a:gd name="connsiteX0" fmla="*/ 442 w 10442"/>
              <a:gd name="connsiteY0" fmla="*/ 10963 h 12071"/>
              <a:gd name="connsiteX1" fmla="*/ 463 w 10442"/>
              <a:gd name="connsiteY1" fmla="*/ 746 h 12071"/>
              <a:gd name="connsiteX2" fmla="*/ 6630 w 10442"/>
              <a:gd name="connsiteY2" fmla="*/ 964 h 12071"/>
              <a:gd name="connsiteX3" fmla="*/ 7142 w 10442"/>
              <a:gd name="connsiteY3" fmla="*/ 2434 h 12071"/>
              <a:gd name="connsiteX4" fmla="*/ 7798 w 10442"/>
              <a:gd name="connsiteY4" fmla="*/ 3471 h 12071"/>
              <a:gd name="connsiteX5" fmla="*/ 8932 w 10442"/>
              <a:gd name="connsiteY5" fmla="*/ 4509 h 12071"/>
              <a:gd name="connsiteX6" fmla="*/ 10432 w 10442"/>
              <a:gd name="connsiteY6" fmla="*/ 3385 h 12071"/>
              <a:gd name="connsiteX7" fmla="*/ 10442 w 10442"/>
              <a:gd name="connsiteY7" fmla="*/ 10963 h 12071"/>
              <a:gd name="connsiteX8" fmla="*/ 7942 w 10442"/>
              <a:gd name="connsiteY8" fmla="*/ 9854 h 12071"/>
              <a:gd name="connsiteX9" fmla="*/ 5442 w 10442"/>
              <a:gd name="connsiteY9" fmla="*/ 10963 h 12071"/>
              <a:gd name="connsiteX10" fmla="*/ 2942 w 10442"/>
              <a:gd name="connsiteY10" fmla="*/ 12071 h 12071"/>
              <a:gd name="connsiteX11" fmla="*/ 442 w 10442"/>
              <a:gd name="connsiteY11" fmla="*/ 10963 h 12071"/>
              <a:gd name="connsiteX0" fmla="*/ 442 w 10442"/>
              <a:gd name="connsiteY0" fmla="*/ 10963 h 12071"/>
              <a:gd name="connsiteX1" fmla="*/ 463 w 10442"/>
              <a:gd name="connsiteY1" fmla="*/ 746 h 12071"/>
              <a:gd name="connsiteX2" fmla="*/ 6630 w 10442"/>
              <a:gd name="connsiteY2" fmla="*/ 964 h 12071"/>
              <a:gd name="connsiteX3" fmla="*/ 7142 w 10442"/>
              <a:gd name="connsiteY3" fmla="*/ 2434 h 12071"/>
              <a:gd name="connsiteX4" fmla="*/ 7798 w 10442"/>
              <a:gd name="connsiteY4" fmla="*/ 3471 h 12071"/>
              <a:gd name="connsiteX5" fmla="*/ 8932 w 10442"/>
              <a:gd name="connsiteY5" fmla="*/ 4509 h 12071"/>
              <a:gd name="connsiteX6" fmla="*/ 10432 w 10442"/>
              <a:gd name="connsiteY6" fmla="*/ 3385 h 12071"/>
              <a:gd name="connsiteX7" fmla="*/ 10442 w 10442"/>
              <a:gd name="connsiteY7" fmla="*/ 10963 h 12071"/>
              <a:gd name="connsiteX8" fmla="*/ 7942 w 10442"/>
              <a:gd name="connsiteY8" fmla="*/ 9854 h 12071"/>
              <a:gd name="connsiteX9" fmla="*/ 5442 w 10442"/>
              <a:gd name="connsiteY9" fmla="*/ 10963 h 12071"/>
              <a:gd name="connsiteX10" fmla="*/ 2942 w 10442"/>
              <a:gd name="connsiteY10" fmla="*/ 12071 h 12071"/>
              <a:gd name="connsiteX11" fmla="*/ 442 w 10442"/>
              <a:gd name="connsiteY11" fmla="*/ 10963 h 12071"/>
              <a:gd name="connsiteX0" fmla="*/ 0 w 10000"/>
              <a:gd name="connsiteY0" fmla="*/ 10963 h 12071"/>
              <a:gd name="connsiteX1" fmla="*/ 21 w 10000"/>
              <a:gd name="connsiteY1" fmla="*/ 746 h 12071"/>
              <a:gd name="connsiteX2" fmla="*/ 6188 w 10000"/>
              <a:gd name="connsiteY2" fmla="*/ 964 h 12071"/>
              <a:gd name="connsiteX3" fmla="*/ 6700 w 10000"/>
              <a:gd name="connsiteY3" fmla="*/ 2434 h 12071"/>
              <a:gd name="connsiteX4" fmla="*/ 7356 w 10000"/>
              <a:gd name="connsiteY4" fmla="*/ 3471 h 12071"/>
              <a:gd name="connsiteX5" fmla="*/ 8490 w 10000"/>
              <a:gd name="connsiteY5" fmla="*/ 4509 h 12071"/>
              <a:gd name="connsiteX6" fmla="*/ 9990 w 10000"/>
              <a:gd name="connsiteY6" fmla="*/ 3385 h 12071"/>
              <a:gd name="connsiteX7" fmla="*/ 10000 w 10000"/>
              <a:gd name="connsiteY7" fmla="*/ 10963 h 12071"/>
              <a:gd name="connsiteX8" fmla="*/ 7500 w 10000"/>
              <a:gd name="connsiteY8" fmla="*/ 9854 h 12071"/>
              <a:gd name="connsiteX9" fmla="*/ 5000 w 10000"/>
              <a:gd name="connsiteY9" fmla="*/ 10963 h 12071"/>
              <a:gd name="connsiteX10" fmla="*/ 2500 w 10000"/>
              <a:gd name="connsiteY10" fmla="*/ 12071 h 12071"/>
              <a:gd name="connsiteX11" fmla="*/ 0 w 10000"/>
              <a:gd name="connsiteY11" fmla="*/ 10963 h 12071"/>
              <a:gd name="connsiteX0" fmla="*/ 0 w 10000"/>
              <a:gd name="connsiteY0" fmla="*/ 10249 h 11357"/>
              <a:gd name="connsiteX1" fmla="*/ 21 w 10000"/>
              <a:gd name="connsiteY1" fmla="*/ 32 h 11357"/>
              <a:gd name="connsiteX2" fmla="*/ 6188 w 10000"/>
              <a:gd name="connsiteY2" fmla="*/ 250 h 11357"/>
              <a:gd name="connsiteX3" fmla="*/ 6700 w 10000"/>
              <a:gd name="connsiteY3" fmla="*/ 1720 h 11357"/>
              <a:gd name="connsiteX4" fmla="*/ 7356 w 10000"/>
              <a:gd name="connsiteY4" fmla="*/ 2757 h 11357"/>
              <a:gd name="connsiteX5" fmla="*/ 8490 w 10000"/>
              <a:gd name="connsiteY5" fmla="*/ 3795 h 11357"/>
              <a:gd name="connsiteX6" fmla="*/ 9990 w 10000"/>
              <a:gd name="connsiteY6" fmla="*/ 2671 h 11357"/>
              <a:gd name="connsiteX7" fmla="*/ 10000 w 10000"/>
              <a:gd name="connsiteY7" fmla="*/ 10249 h 11357"/>
              <a:gd name="connsiteX8" fmla="*/ 7500 w 10000"/>
              <a:gd name="connsiteY8" fmla="*/ 9140 h 11357"/>
              <a:gd name="connsiteX9" fmla="*/ 5000 w 10000"/>
              <a:gd name="connsiteY9" fmla="*/ 10249 h 11357"/>
              <a:gd name="connsiteX10" fmla="*/ 2500 w 10000"/>
              <a:gd name="connsiteY10" fmla="*/ 11357 h 11357"/>
              <a:gd name="connsiteX11" fmla="*/ 0 w 10000"/>
              <a:gd name="connsiteY11" fmla="*/ 10249 h 11357"/>
              <a:gd name="connsiteX0" fmla="*/ 0 w 10000"/>
              <a:gd name="connsiteY0" fmla="*/ 10249 h 11357"/>
              <a:gd name="connsiteX1" fmla="*/ 21 w 10000"/>
              <a:gd name="connsiteY1" fmla="*/ 32 h 11357"/>
              <a:gd name="connsiteX2" fmla="*/ 6188 w 10000"/>
              <a:gd name="connsiteY2" fmla="*/ 250 h 11357"/>
              <a:gd name="connsiteX3" fmla="*/ 6700 w 10000"/>
              <a:gd name="connsiteY3" fmla="*/ 1720 h 11357"/>
              <a:gd name="connsiteX4" fmla="*/ 7356 w 10000"/>
              <a:gd name="connsiteY4" fmla="*/ 2757 h 11357"/>
              <a:gd name="connsiteX5" fmla="*/ 8490 w 10000"/>
              <a:gd name="connsiteY5" fmla="*/ 3795 h 11357"/>
              <a:gd name="connsiteX6" fmla="*/ 9990 w 10000"/>
              <a:gd name="connsiteY6" fmla="*/ 2671 h 11357"/>
              <a:gd name="connsiteX7" fmla="*/ 10000 w 10000"/>
              <a:gd name="connsiteY7" fmla="*/ 10249 h 11357"/>
              <a:gd name="connsiteX8" fmla="*/ 7500 w 10000"/>
              <a:gd name="connsiteY8" fmla="*/ 9140 h 11357"/>
              <a:gd name="connsiteX9" fmla="*/ 5000 w 10000"/>
              <a:gd name="connsiteY9" fmla="*/ 10249 h 11357"/>
              <a:gd name="connsiteX10" fmla="*/ 2500 w 10000"/>
              <a:gd name="connsiteY10" fmla="*/ 11357 h 11357"/>
              <a:gd name="connsiteX11" fmla="*/ 0 w 10000"/>
              <a:gd name="connsiteY11" fmla="*/ 10249 h 11357"/>
              <a:gd name="connsiteX0" fmla="*/ 10 w 10010"/>
              <a:gd name="connsiteY0" fmla="*/ 10275 h 11383"/>
              <a:gd name="connsiteX1" fmla="*/ 0 w 10010"/>
              <a:gd name="connsiteY1" fmla="*/ 26 h 11383"/>
              <a:gd name="connsiteX2" fmla="*/ 6198 w 10010"/>
              <a:gd name="connsiteY2" fmla="*/ 276 h 11383"/>
              <a:gd name="connsiteX3" fmla="*/ 6710 w 10010"/>
              <a:gd name="connsiteY3" fmla="*/ 1746 h 11383"/>
              <a:gd name="connsiteX4" fmla="*/ 7366 w 10010"/>
              <a:gd name="connsiteY4" fmla="*/ 2783 h 11383"/>
              <a:gd name="connsiteX5" fmla="*/ 8500 w 10010"/>
              <a:gd name="connsiteY5" fmla="*/ 3821 h 11383"/>
              <a:gd name="connsiteX6" fmla="*/ 10000 w 10010"/>
              <a:gd name="connsiteY6" fmla="*/ 2697 h 11383"/>
              <a:gd name="connsiteX7" fmla="*/ 10010 w 10010"/>
              <a:gd name="connsiteY7" fmla="*/ 10275 h 11383"/>
              <a:gd name="connsiteX8" fmla="*/ 7510 w 10010"/>
              <a:gd name="connsiteY8" fmla="*/ 9166 h 11383"/>
              <a:gd name="connsiteX9" fmla="*/ 5010 w 10010"/>
              <a:gd name="connsiteY9" fmla="*/ 10275 h 11383"/>
              <a:gd name="connsiteX10" fmla="*/ 2510 w 10010"/>
              <a:gd name="connsiteY10" fmla="*/ 11383 h 11383"/>
              <a:gd name="connsiteX11" fmla="*/ 10 w 10010"/>
              <a:gd name="connsiteY11" fmla="*/ 10275 h 11383"/>
              <a:gd name="connsiteX0" fmla="*/ 10 w 10010"/>
              <a:gd name="connsiteY0" fmla="*/ 10395 h 11503"/>
              <a:gd name="connsiteX1" fmla="*/ 0 w 10010"/>
              <a:gd name="connsiteY1" fmla="*/ 146 h 11503"/>
              <a:gd name="connsiteX2" fmla="*/ 6302 w 10010"/>
              <a:gd name="connsiteY2" fmla="*/ 139 h 11503"/>
              <a:gd name="connsiteX3" fmla="*/ 6710 w 10010"/>
              <a:gd name="connsiteY3" fmla="*/ 1866 h 11503"/>
              <a:gd name="connsiteX4" fmla="*/ 7366 w 10010"/>
              <a:gd name="connsiteY4" fmla="*/ 2903 h 11503"/>
              <a:gd name="connsiteX5" fmla="*/ 8500 w 10010"/>
              <a:gd name="connsiteY5" fmla="*/ 3941 h 11503"/>
              <a:gd name="connsiteX6" fmla="*/ 10000 w 10010"/>
              <a:gd name="connsiteY6" fmla="*/ 2817 h 11503"/>
              <a:gd name="connsiteX7" fmla="*/ 10010 w 10010"/>
              <a:gd name="connsiteY7" fmla="*/ 10395 h 11503"/>
              <a:gd name="connsiteX8" fmla="*/ 7510 w 10010"/>
              <a:gd name="connsiteY8" fmla="*/ 9286 h 11503"/>
              <a:gd name="connsiteX9" fmla="*/ 5010 w 10010"/>
              <a:gd name="connsiteY9" fmla="*/ 10395 h 11503"/>
              <a:gd name="connsiteX10" fmla="*/ 2510 w 10010"/>
              <a:gd name="connsiteY10" fmla="*/ 11503 h 11503"/>
              <a:gd name="connsiteX11" fmla="*/ 10 w 10010"/>
              <a:gd name="connsiteY11" fmla="*/ 10395 h 11503"/>
              <a:gd name="connsiteX0" fmla="*/ 10 w 10010"/>
              <a:gd name="connsiteY0" fmla="*/ 10471 h 11579"/>
              <a:gd name="connsiteX1" fmla="*/ 0 w 10010"/>
              <a:gd name="connsiteY1" fmla="*/ 222 h 11579"/>
              <a:gd name="connsiteX2" fmla="*/ 6302 w 10010"/>
              <a:gd name="connsiteY2" fmla="*/ 215 h 11579"/>
              <a:gd name="connsiteX3" fmla="*/ 7366 w 10010"/>
              <a:gd name="connsiteY3" fmla="*/ 2979 h 11579"/>
              <a:gd name="connsiteX4" fmla="*/ 8500 w 10010"/>
              <a:gd name="connsiteY4" fmla="*/ 4017 h 11579"/>
              <a:gd name="connsiteX5" fmla="*/ 10000 w 10010"/>
              <a:gd name="connsiteY5" fmla="*/ 2893 h 11579"/>
              <a:gd name="connsiteX6" fmla="*/ 10010 w 10010"/>
              <a:gd name="connsiteY6" fmla="*/ 10471 h 11579"/>
              <a:gd name="connsiteX7" fmla="*/ 7510 w 10010"/>
              <a:gd name="connsiteY7" fmla="*/ 9362 h 11579"/>
              <a:gd name="connsiteX8" fmla="*/ 5010 w 10010"/>
              <a:gd name="connsiteY8" fmla="*/ 10471 h 11579"/>
              <a:gd name="connsiteX9" fmla="*/ 2510 w 10010"/>
              <a:gd name="connsiteY9" fmla="*/ 11579 h 11579"/>
              <a:gd name="connsiteX10" fmla="*/ 10 w 10010"/>
              <a:gd name="connsiteY10" fmla="*/ 10471 h 11579"/>
              <a:gd name="connsiteX0" fmla="*/ 10 w 10010"/>
              <a:gd name="connsiteY0" fmla="*/ 10548 h 11656"/>
              <a:gd name="connsiteX1" fmla="*/ 0 w 10010"/>
              <a:gd name="connsiteY1" fmla="*/ 299 h 11656"/>
              <a:gd name="connsiteX2" fmla="*/ 6302 w 10010"/>
              <a:gd name="connsiteY2" fmla="*/ 292 h 11656"/>
              <a:gd name="connsiteX3" fmla="*/ 8500 w 10010"/>
              <a:gd name="connsiteY3" fmla="*/ 4094 h 11656"/>
              <a:gd name="connsiteX4" fmla="*/ 10000 w 10010"/>
              <a:gd name="connsiteY4" fmla="*/ 2970 h 11656"/>
              <a:gd name="connsiteX5" fmla="*/ 10010 w 10010"/>
              <a:gd name="connsiteY5" fmla="*/ 10548 h 11656"/>
              <a:gd name="connsiteX6" fmla="*/ 7510 w 10010"/>
              <a:gd name="connsiteY6" fmla="*/ 9439 h 11656"/>
              <a:gd name="connsiteX7" fmla="*/ 5010 w 10010"/>
              <a:gd name="connsiteY7" fmla="*/ 10548 h 11656"/>
              <a:gd name="connsiteX8" fmla="*/ 2510 w 10010"/>
              <a:gd name="connsiteY8" fmla="*/ 11656 h 11656"/>
              <a:gd name="connsiteX9" fmla="*/ 10 w 10010"/>
              <a:gd name="connsiteY9" fmla="*/ 10548 h 11656"/>
              <a:gd name="connsiteX0" fmla="*/ 10 w 10010"/>
              <a:gd name="connsiteY0" fmla="*/ 10483 h 11591"/>
              <a:gd name="connsiteX1" fmla="*/ 0 w 10010"/>
              <a:gd name="connsiteY1" fmla="*/ 234 h 11591"/>
              <a:gd name="connsiteX2" fmla="*/ 6302 w 10010"/>
              <a:gd name="connsiteY2" fmla="*/ 227 h 11591"/>
              <a:gd name="connsiteX3" fmla="*/ 7354 w 10010"/>
              <a:gd name="connsiteY3" fmla="*/ 3129 h 11591"/>
              <a:gd name="connsiteX4" fmla="*/ 10000 w 10010"/>
              <a:gd name="connsiteY4" fmla="*/ 2905 h 11591"/>
              <a:gd name="connsiteX5" fmla="*/ 10010 w 10010"/>
              <a:gd name="connsiteY5" fmla="*/ 10483 h 11591"/>
              <a:gd name="connsiteX6" fmla="*/ 7510 w 10010"/>
              <a:gd name="connsiteY6" fmla="*/ 9374 h 11591"/>
              <a:gd name="connsiteX7" fmla="*/ 5010 w 10010"/>
              <a:gd name="connsiteY7" fmla="*/ 10483 h 11591"/>
              <a:gd name="connsiteX8" fmla="*/ 2510 w 10010"/>
              <a:gd name="connsiteY8" fmla="*/ 11591 h 11591"/>
              <a:gd name="connsiteX9" fmla="*/ 10 w 10010"/>
              <a:gd name="connsiteY9" fmla="*/ 10483 h 11591"/>
              <a:gd name="connsiteX0" fmla="*/ 10 w 10010"/>
              <a:gd name="connsiteY0" fmla="*/ 10483 h 11591"/>
              <a:gd name="connsiteX1" fmla="*/ 0 w 10010"/>
              <a:gd name="connsiteY1" fmla="*/ 234 h 11591"/>
              <a:gd name="connsiteX2" fmla="*/ 6302 w 10010"/>
              <a:gd name="connsiteY2" fmla="*/ 227 h 11591"/>
              <a:gd name="connsiteX3" fmla="*/ 7354 w 10010"/>
              <a:gd name="connsiteY3" fmla="*/ 3129 h 11591"/>
              <a:gd name="connsiteX4" fmla="*/ 10000 w 10010"/>
              <a:gd name="connsiteY4" fmla="*/ 2905 h 11591"/>
              <a:gd name="connsiteX5" fmla="*/ 10010 w 10010"/>
              <a:gd name="connsiteY5" fmla="*/ 10483 h 11591"/>
              <a:gd name="connsiteX6" fmla="*/ 7510 w 10010"/>
              <a:gd name="connsiteY6" fmla="*/ 9374 h 11591"/>
              <a:gd name="connsiteX7" fmla="*/ 5010 w 10010"/>
              <a:gd name="connsiteY7" fmla="*/ 10483 h 11591"/>
              <a:gd name="connsiteX8" fmla="*/ 2510 w 10010"/>
              <a:gd name="connsiteY8" fmla="*/ 11591 h 11591"/>
              <a:gd name="connsiteX9" fmla="*/ 10 w 10010"/>
              <a:gd name="connsiteY9" fmla="*/ 10483 h 11591"/>
              <a:gd name="connsiteX0" fmla="*/ 10 w 10010"/>
              <a:gd name="connsiteY0" fmla="*/ 10277 h 11385"/>
              <a:gd name="connsiteX1" fmla="*/ 0 w 10010"/>
              <a:gd name="connsiteY1" fmla="*/ 28 h 11385"/>
              <a:gd name="connsiteX2" fmla="*/ 6302 w 10010"/>
              <a:gd name="connsiteY2" fmla="*/ 21 h 11385"/>
              <a:gd name="connsiteX3" fmla="*/ 7354 w 10010"/>
              <a:gd name="connsiteY3" fmla="*/ 2923 h 11385"/>
              <a:gd name="connsiteX4" fmla="*/ 10000 w 10010"/>
              <a:gd name="connsiteY4" fmla="*/ 2699 h 11385"/>
              <a:gd name="connsiteX5" fmla="*/ 10010 w 10010"/>
              <a:gd name="connsiteY5" fmla="*/ 10277 h 11385"/>
              <a:gd name="connsiteX6" fmla="*/ 7510 w 10010"/>
              <a:gd name="connsiteY6" fmla="*/ 9168 h 11385"/>
              <a:gd name="connsiteX7" fmla="*/ 5010 w 10010"/>
              <a:gd name="connsiteY7" fmla="*/ 10277 h 11385"/>
              <a:gd name="connsiteX8" fmla="*/ 2510 w 10010"/>
              <a:gd name="connsiteY8" fmla="*/ 11385 h 11385"/>
              <a:gd name="connsiteX9" fmla="*/ 10 w 10010"/>
              <a:gd name="connsiteY9" fmla="*/ 10277 h 11385"/>
              <a:gd name="connsiteX0" fmla="*/ 10 w 10010"/>
              <a:gd name="connsiteY0" fmla="*/ 10524 h 11632"/>
              <a:gd name="connsiteX1" fmla="*/ 0 w 10010"/>
              <a:gd name="connsiteY1" fmla="*/ 275 h 11632"/>
              <a:gd name="connsiteX2" fmla="*/ 6302 w 10010"/>
              <a:gd name="connsiteY2" fmla="*/ 268 h 11632"/>
              <a:gd name="connsiteX3" fmla="*/ 8250 w 10010"/>
              <a:gd name="connsiteY3" fmla="*/ 3749 h 11632"/>
              <a:gd name="connsiteX4" fmla="*/ 10000 w 10010"/>
              <a:gd name="connsiteY4" fmla="*/ 2946 h 11632"/>
              <a:gd name="connsiteX5" fmla="*/ 10010 w 10010"/>
              <a:gd name="connsiteY5" fmla="*/ 10524 h 11632"/>
              <a:gd name="connsiteX6" fmla="*/ 7510 w 10010"/>
              <a:gd name="connsiteY6" fmla="*/ 9415 h 11632"/>
              <a:gd name="connsiteX7" fmla="*/ 5010 w 10010"/>
              <a:gd name="connsiteY7" fmla="*/ 10524 h 11632"/>
              <a:gd name="connsiteX8" fmla="*/ 2510 w 10010"/>
              <a:gd name="connsiteY8" fmla="*/ 11632 h 11632"/>
              <a:gd name="connsiteX9" fmla="*/ 10 w 10010"/>
              <a:gd name="connsiteY9" fmla="*/ 10524 h 11632"/>
              <a:gd name="connsiteX0" fmla="*/ 10 w 10010"/>
              <a:gd name="connsiteY0" fmla="*/ 10524 h 11632"/>
              <a:gd name="connsiteX1" fmla="*/ 0 w 10010"/>
              <a:gd name="connsiteY1" fmla="*/ 275 h 11632"/>
              <a:gd name="connsiteX2" fmla="*/ 6302 w 10010"/>
              <a:gd name="connsiteY2" fmla="*/ 268 h 11632"/>
              <a:gd name="connsiteX3" fmla="*/ 8250 w 10010"/>
              <a:gd name="connsiteY3" fmla="*/ 3749 h 11632"/>
              <a:gd name="connsiteX4" fmla="*/ 10000 w 10010"/>
              <a:gd name="connsiteY4" fmla="*/ 2946 h 11632"/>
              <a:gd name="connsiteX5" fmla="*/ 10010 w 10010"/>
              <a:gd name="connsiteY5" fmla="*/ 10524 h 11632"/>
              <a:gd name="connsiteX6" fmla="*/ 7510 w 10010"/>
              <a:gd name="connsiteY6" fmla="*/ 9415 h 11632"/>
              <a:gd name="connsiteX7" fmla="*/ 5010 w 10010"/>
              <a:gd name="connsiteY7" fmla="*/ 10524 h 11632"/>
              <a:gd name="connsiteX8" fmla="*/ 2510 w 10010"/>
              <a:gd name="connsiteY8" fmla="*/ 11632 h 11632"/>
              <a:gd name="connsiteX9" fmla="*/ 10 w 10010"/>
              <a:gd name="connsiteY9" fmla="*/ 10524 h 11632"/>
              <a:gd name="connsiteX0" fmla="*/ 10 w 10010"/>
              <a:gd name="connsiteY0" fmla="*/ 10383 h 11491"/>
              <a:gd name="connsiteX1" fmla="*/ 0 w 10010"/>
              <a:gd name="connsiteY1" fmla="*/ 134 h 11491"/>
              <a:gd name="connsiteX2" fmla="*/ 6302 w 10010"/>
              <a:gd name="connsiteY2" fmla="*/ 127 h 11491"/>
              <a:gd name="connsiteX3" fmla="*/ 8250 w 10010"/>
              <a:gd name="connsiteY3" fmla="*/ 3608 h 11491"/>
              <a:gd name="connsiteX4" fmla="*/ 10000 w 10010"/>
              <a:gd name="connsiteY4" fmla="*/ 2805 h 11491"/>
              <a:gd name="connsiteX5" fmla="*/ 10010 w 10010"/>
              <a:gd name="connsiteY5" fmla="*/ 10383 h 11491"/>
              <a:gd name="connsiteX6" fmla="*/ 7510 w 10010"/>
              <a:gd name="connsiteY6" fmla="*/ 9274 h 11491"/>
              <a:gd name="connsiteX7" fmla="*/ 5010 w 10010"/>
              <a:gd name="connsiteY7" fmla="*/ 10383 h 11491"/>
              <a:gd name="connsiteX8" fmla="*/ 2510 w 10010"/>
              <a:gd name="connsiteY8" fmla="*/ 11491 h 11491"/>
              <a:gd name="connsiteX9" fmla="*/ 10 w 10010"/>
              <a:gd name="connsiteY9" fmla="*/ 10383 h 11491"/>
              <a:gd name="connsiteX0" fmla="*/ 10 w 10010"/>
              <a:gd name="connsiteY0" fmla="*/ 10383 h 11491"/>
              <a:gd name="connsiteX1" fmla="*/ 0 w 10010"/>
              <a:gd name="connsiteY1" fmla="*/ 134 h 11491"/>
              <a:gd name="connsiteX2" fmla="*/ 6302 w 10010"/>
              <a:gd name="connsiteY2" fmla="*/ 127 h 11491"/>
              <a:gd name="connsiteX3" fmla="*/ 8250 w 10010"/>
              <a:gd name="connsiteY3" fmla="*/ 3608 h 11491"/>
              <a:gd name="connsiteX4" fmla="*/ 10000 w 10010"/>
              <a:gd name="connsiteY4" fmla="*/ 2805 h 11491"/>
              <a:gd name="connsiteX5" fmla="*/ 10010 w 10010"/>
              <a:gd name="connsiteY5" fmla="*/ 10383 h 11491"/>
              <a:gd name="connsiteX6" fmla="*/ 7510 w 10010"/>
              <a:gd name="connsiteY6" fmla="*/ 9274 h 11491"/>
              <a:gd name="connsiteX7" fmla="*/ 5010 w 10010"/>
              <a:gd name="connsiteY7" fmla="*/ 10383 h 11491"/>
              <a:gd name="connsiteX8" fmla="*/ 2510 w 10010"/>
              <a:gd name="connsiteY8" fmla="*/ 11491 h 11491"/>
              <a:gd name="connsiteX9" fmla="*/ 10 w 10010"/>
              <a:gd name="connsiteY9" fmla="*/ 10383 h 11491"/>
              <a:gd name="connsiteX0" fmla="*/ 10 w 10010"/>
              <a:gd name="connsiteY0" fmla="*/ 10277 h 11385"/>
              <a:gd name="connsiteX1" fmla="*/ 0 w 10010"/>
              <a:gd name="connsiteY1" fmla="*/ 28 h 11385"/>
              <a:gd name="connsiteX2" fmla="*/ 6302 w 10010"/>
              <a:gd name="connsiteY2" fmla="*/ 21 h 11385"/>
              <a:gd name="connsiteX3" fmla="*/ 8250 w 10010"/>
              <a:gd name="connsiteY3" fmla="*/ 3502 h 11385"/>
              <a:gd name="connsiteX4" fmla="*/ 10000 w 10010"/>
              <a:gd name="connsiteY4" fmla="*/ 2699 h 11385"/>
              <a:gd name="connsiteX5" fmla="*/ 10010 w 10010"/>
              <a:gd name="connsiteY5" fmla="*/ 10277 h 11385"/>
              <a:gd name="connsiteX6" fmla="*/ 7510 w 10010"/>
              <a:gd name="connsiteY6" fmla="*/ 9168 h 11385"/>
              <a:gd name="connsiteX7" fmla="*/ 5010 w 10010"/>
              <a:gd name="connsiteY7" fmla="*/ 10277 h 11385"/>
              <a:gd name="connsiteX8" fmla="*/ 2510 w 10010"/>
              <a:gd name="connsiteY8" fmla="*/ 11385 h 11385"/>
              <a:gd name="connsiteX9" fmla="*/ 10 w 10010"/>
              <a:gd name="connsiteY9" fmla="*/ 10277 h 11385"/>
              <a:gd name="connsiteX0" fmla="*/ 10 w 10010"/>
              <a:gd name="connsiteY0" fmla="*/ 10277 h 11385"/>
              <a:gd name="connsiteX1" fmla="*/ 0 w 10010"/>
              <a:gd name="connsiteY1" fmla="*/ 28 h 11385"/>
              <a:gd name="connsiteX2" fmla="*/ 6302 w 10010"/>
              <a:gd name="connsiteY2" fmla="*/ 21 h 11385"/>
              <a:gd name="connsiteX3" fmla="*/ 8250 w 10010"/>
              <a:gd name="connsiteY3" fmla="*/ 3502 h 11385"/>
              <a:gd name="connsiteX4" fmla="*/ 10000 w 10010"/>
              <a:gd name="connsiteY4" fmla="*/ 2699 h 11385"/>
              <a:gd name="connsiteX5" fmla="*/ 10010 w 10010"/>
              <a:gd name="connsiteY5" fmla="*/ 10277 h 11385"/>
              <a:gd name="connsiteX6" fmla="*/ 7510 w 10010"/>
              <a:gd name="connsiteY6" fmla="*/ 9168 h 11385"/>
              <a:gd name="connsiteX7" fmla="*/ 5010 w 10010"/>
              <a:gd name="connsiteY7" fmla="*/ 10277 h 11385"/>
              <a:gd name="connsiteX8" fmla="*/ 2510 w 10010"/>
              <a:gd name="connsiteY8" fmla="*/ 11385 h 11385"/>
              <a:gd name="connsiteX9" fmla="*/ 10 w 10010"/>
              <a:gd name="connsiteY9" fmla="*/ 10277 h 11385"/>
              <a:gd name="connsiteX0" fmla="*/ 10 w 10013"/>
              <a:gd name="connsiteY0" fmla="*/ 10277 h 11385"/>
              <a:gd name="connsiteX1" fmla="*/ 0 w 10013"/>
              <a:gd name="connsiteY1" fmla="*/ 28 h 11385"/>
              <a:gd name="connsiteX2" fmla="*/ 6302 w 10013"/>
              <a:gd name="connsiteY2" fmla="*/ 21 h 11385"/>
              <a:gd name="connsiteX3" fmla="*/ 8583 w 10013"/>
              <a:gd name="connsiteY3" fmla="*/ 3245 h 11385"/>
              <a:gd name="connsiteX4" fmla="*/ 10000 w 10013"/>
              <a:gd name="connsiteY4" fmla="*/ 2699 h 11385"/>
              <a:gd name="connsiteX5" fmla="*/ 10010 w 10013"/>
              <a:gd name="connsiteY5" fmla="*/ 10277 h 11385"/>
              <a:gd name="connsiteX6" fmla="*/ 7510 w 10013"/>
              <a:gd name="connsiteY6" fmla="*/ 9168 h 11385"/>
              <a:gd name="connsiteX7" fmla="*/ 5010 w 10013"/>
              <a:gd name="connsiteY7" fmla="*/ 10277 h 11385"/>
              <a:gd name="connsiteX8" fmla="*/ 2510 w 10013"/>
              <a:gd name="connsiteY8" fmla="*/ 11385 h 11385"/>
              <a:gd name="connsiteX9" fmla="*/ 10 w 10013"/>
              <a:gd name="connsiteY9" fmla="*/ 10277 h 11385"/>
              <a:gd name="connsiteX0" fmla="*/ 10 w 10044"/>
              <a:gd name="connsiteY0" fmla="*/ 10277 h 11385"/>
              <a:gd name="connsiteX1" fmla="*/ 0 w 10044"/>
              <a:gd name="connsiteY1" fmla="*/ 28 h 11385"/>
              <a:gd name="connsiteX2" fmla="*/ 6302 w 10044"/>
              <a:gd name="connsiteY2" fmla="*/ 21 h 11385"/>
              <a:gd name="connsiteX3" fmla="*/ 8583 w 10044"/>
              <a:gd name="connsiteY3" fmla="*/ 3245 h 11385"/>
              <a:gd name="connsiteX4" fmla="*/ 10042 w 10044"/>
              <a:gd name="connsiteY4" fmla="*/ 2699 h 11385"/>
              <a:gd name="connsiteX5" fmla="*/ 10010 w 10044"/>
              <a:gd name="connsiteY5" fmla="*/ 10277 h 11385"/>
              <a:gd name="connsiteX6" fmla="*/ 7510 w 10044"/>
              <a:gd name="connsiteY6" fmla="*/ 9168 h 11385"/>
              <a:gd name="connsiteX7" fmla="*/ 5010 w 10044"/>
              <a:gd name="connsiteY7" fmla="*/ 10277 h 11385"/>
              <a:gd name="connsiteX8" fmla="*/ 2510 w 10044"/>
              <a:gd name="connsiteY8" fmla="*/ 11385 h 11385"/>
              <a:gd name="connsiteX9" fmla="*/ 10 w 10044"/>
              <a:gd name="connsiteY9" fmla="*/ 10277 h 11385"/>
              <a:gd name="connsiteX0" fmla="*/ 10 w 10044"/>
              <a:gd name="connsiteY0" fmla="*/ 10277 h 11385"/>
              <a:gd name="connsiteX1" fmla="*/ 0 w 10044"/>
              <a:gd name="connsiteY1" fmla="*/ 28 h 11385"/>
              <a:gd name="connsiteX2" fmla="*/ 6302 w 10044"/>
              <a:gd name="connsiteY2" fmla="*/ 21 h 11385"/>
              <a:gd name="connsiteX3" fmla="*/ 8583 w 10044"/>
              <a:gd name="connsiteY3" fmla="*/ 3245 h 11385"/>
              <a:gd name="connsiteX4" fmla="*/ 10042 w 10044"/>
              <a:gd name="connsiteY4" fmla="*/ 2699 h 11385"/>
              <a:gd name="connsiteX5" fmla="*/ 10010 w 10044"/>
              <a:gd name="connsiteY5" fmla="*/ 10277 h 11385"/>
              <a:gd name="connsiteX6" fmla="*/ 7510 w 10044"/>
              <a:gd name="connsiteY6" fmla="*/ 9168 h 11385"/>
              <a:gd name="connsiteX7" fmla="*/ 5010 w 10044"/>
              <a:gd name="connsiteY7" fmla="*/ 10277 h 11385"/>
              <a:gd name="connsiteX8" fmla="*/ 2510 w 10044"/>
              <a:gd name="connsiteY8" fmla="*/ 11385 h 11385"/>
              <a:gd name="connsiteX9" fmla="*/ 10 w 10044"/>
              <a:gd name="connsiteY9" fmla="*/ 10277 h 11385"/>
              <a:gd name="connsiteX0" fmla="*/ 10 w 10098"/>
              <a:gd name="connsiteY0" fmla="*/ 10277 h 11385"/>
              <a:gd name="connsiteX1" fmla="*/ 0 w 10098"/>
              <a:gd name="connsiteY1" fmla="*/ 28 h 11385"/>
              <a:gd name="connsiteX2" fmla="*/ 6302 w 10098"/>
              <a:gd name="connsiteY2" fmla="*/ 21 h 11385"/>
              <a:gd name="connsiteX3" fmla="*/ 8583 w 10098"/>
              <a:gd name="connsiteY3" fmla="*/ 3245 h 11385"/>
              <a:gd name="connsiteX4" fmla="*/ 10042 w 10098"/>
              <a:gd name="connsiteY4" fmla="*/ 2699 h 11385"/>
              <a:gd name="connsiteX5" fmla="*/ 10010 w 10098"/>
              <a:gd name="connsiteY5" fmla="*/ 10277 h 11385"/>
              <a:gd name="connsiteX6" fmla="*/ 7510 w 10098"/>
              <a:gd name="connsiteY6" fmla="*/ 9168 h 11385"/>
              <a:gd name="connsiteX7" fmla="*/ 5010 w 10098"/>
              <a:gd name="connsiteY7" fmla="*/ 10277 h 11385"/>
              <a:gd name="connsiteX8" fmla="*/ 2510 w 10098"/>
              <a:gd name="connsiteY8" fmla="*/ 11385 h 11385"/>
              <a:gd name="connsiteX9" fmla="*/ 10 w 10098"/>
              <a:gd name="connsiteY9" fmla="*/ 10277 h 11385"/>
              <a:gd name="connsiteX0" fmla="*/ 10 w 10015"/>
              <a:gd name="connsiteY0" fmla="*/ 10277 h 11385"/>
              <a:gd name="connsiteX1" fmla="*/ 0 w 10015"/>
              <a:gd name="connsiteY1" fmla="*/ 28 h 11385"/>
              <a:gd name="connsiteX2" fmla="*/ 6302 w 10015"/>
              <a:gd name="connsiteY2" fmla="*/ 21 h 11385"/>
              <a:gd name="connsiteX3" fmla="*/ 8583 w 10015"/>
              <a:gd name="connsiteY3" fmla="*/ 3245 h 11385"/>
              <a:gd name="connsiteX4" fmla="*/ 10011 w 10015"/>
              <a:gd name="connsiteY4" fmla="*/ 2699 h 11385"/>
              <a:gd name="connsiteX5" fmla="*/ 10010 w 10015"/>
              <a:gd name="connsiteY5" fmla="*/ 10277 h 11385"/>
              <a:gd name="connsiteX6" fmla="*/ 7510 w 10015"/>
              <a:gd name="connsiteY6" fmla="*/ 9168 h 11385"/>
              <a:gd name="connsiteX7" fmla="*/ 5010 w 10015"/>
              <a:gd name="connsiteY7" fmla="*/ 10277 h 11385"/>
              <a:gd name="connsiteX8" fmla="*/ 2510 w 10015"/>
              <a:gd name="connsiteY8" fmla="*/ 11385 h 11385"/>
              <a:gd name="connsiteX9" fmla="*/ 10 w 10015"/>
              <a:gd name="connsiteY9" fmla="*/ 10277 h 11385"/>
              <a:gd name="connsiteX0" fmla="*/ 10 w 10015"/>
              <a:gd name="connsiteY0" fmla="*/ 10277 h 11385"/>
              <a:gd name="connsiteX1" fmla="*/ 0 w 10015"/>
              <a:gd name="connsiteY1" fmla="*/ 28 h 11385"/>
              <a:gd name="connsiteX2" fmla="*/ 6302 w 10015"/>
              <a:gd name="connsiteY2" fmla="*/ 21 h 11385"/>
              <a:gd name="connsiteX3" fmla="*/ 8583 w 10015"/>
              <a:gd name="connsiteY3" fmla="*/ 3245 h 11385"/>
              <a:gd name="connsiteX4" fmla="*/ 10011 w 10015"/>
              <a:gd name="connsiteY4" fmla="*/ 2699 h 11385"/>
              <a:gd name="connsiteX5" fmla="*/ 10010 w 10015"/>
              <a:gd name="connsiteY5" fmla="*/ 10277 h 11385"/>
              <a:gd name="connsiteX6" fmla="*/ 7510 w 10015"/>
              <a:gd name="connsiteY6" fmla="*/ 9168 h 11385"/>
              <a:gd name="connsiteX7" fmla="*/ 5010 w 10015"/>
              <a:gd name="connsiteY7" fmla="*/ 10277 h 11385"/>
              <a:gd name="connsiteX8" fmla="*/ 2510 w 10015"/>
              <a:gd name="connsiteY8" fmla="*/ 11385 h 11385"/>
              <a:gd name="connsiteX9" fmla="*/ 10 w 10015"/>
              <a:gd name="connsiteY9" fmla="*/ 10277 h 11385"/>
              <a:gd name="connsiteX0" fmla="*/ 10 w 10015"/>
              <a:gd name="connsiteY0" fmla="*/ 10277 h 13959"/>
              <a:gd name="connsiteX1" fmla="*/ 0 w 10015"/>
              <a:gd name="connsiteY1" fmla="*/ 28 h 13959"/>
              <a:gd name="connsiteX2" fmla="*/ 6302 w 10015"/>
              <a:gd name="connsiteY2" fmla="*/ 21 h 13959"/>
              <a:gd name="connsiteX3" fmla="*/ 8583 w 10015"/>
              <a:gd name="connsiteY3" fmla="*/ 3245 h 13959"/>
              <a:gd name="connsiteX4" fmla="*/ 10011 w 10015"/>
              <a:gd name="connsiteY4" fmla="*/ 2699 h 13959"/>
              <a:gd name="connsiteX5" fmla="*/ 10010 w 10015"/>
              <a:gd name="connsiteY5" fmla="*/ 10277 h 13959"/>
              <a:gd name="connsiteX6" fmla="*/ 6864 w 10015"/>
              <a:gd name="connsiteY6" fmla="*/ 13959 h 13959"/>
              <a:gd name="connsiteX7" fmla="*/ 5010 w 10015"/>
              <a:gd name="connsiteY7" fmla="*/ 10277 h 13959"/>
              <a:gd name="connsiteX8" fmla="*/ 2510 w 10015"/>
              <a:gd name="connsiteY8" fmla="*/ 11385 h 13959"/>
              <a:gd name="connsiteX9" fmla="*/ 10 w 10015"/>
              <a:gd name="connsiteY9" fmla="*/ 10277 h 13959"/>
              <a:gd name="connsiteX0" fmla="*/ 10 w 10015"/>
              <a:gd name="connsiteY0" fmla="*/ 10277 h 14103"/>
              <a:gd name="connsiteX1" fmla="*/ 0 w 10015"/>
              <a:gd name="connsiteY1" fmla="*/ 28 h 14103"/>
              <a:gd name="connsiteX2" fmla="*/ 6302 w 10015"/>
              <a:gd name="connsiteY2" fmla="*/ 21 h 14103"/>
              <a:gd name="connsiteX3" fmla="*/ 8583 w 10015"/>
              <a:gd name="connsiteY3" fmla="*/ 3245 h 14103"/>
              <a:gd name="connsiteX4" fmla="*/ 10011 w 10015"/>
              <a:gd name="connsiteY4" fmla="*/ 2699 h 14103"/>
              <a:gd name="connsiteX5" fmla="*/ 10010 w 10015"/>
              <a:gd name="connsiteY5" fmla="*/ 10277 h 14103"/>
              <a:gd name="connsiteX6" fmla="*/ 6864 w 10015"/>
              <a:gd name="connsiteY6" fmla="*/ 13959 h 14103"/>
              <a:gd name="connsiteX7" fmla="*/ 375 w 10015"/>
              <a:gd name="connsiteY7" fmla="*/ 13171 h 14103"/>
              <a:gd name="connsiteX8" fmla="*/ 2510 w 10015"/>
              <a:gd name="connsiteY8" fmla="*/ 11385 h 14103"/>
              <a:gd name="connsiteX9" fmla="*/ 10 w 10015"/>
              <a:gd name="connsiteY9" fmla="*/ 10277 h 14103"/>
              <a:gd name="connsiteX0" fmla="*/ 239 w 10244"/>
              <a:gd name="connsiteY0" fmla="*/ 10277 h 14103"/>
              <a:gd name="connsiteX1" fmla="*/ 229 w 10244"/>
              <a:gd name="connsiteY1" fmla="*/ 28 h 14103"/>
              <a:gd name="connsiteX2" fmla="*/ 6531 w 10244"/>
              <a:gd name="connsiteY2" fmla="*/ 21 h 14103"/>
              <a:gd name="connsiteX3" fmla="*/ 8812 w 10244"/>
              <a:gd name="connsiteY3" fmla="*/ 3245 h 14103"/>
              <a:gd name="connsiteX4" fmla="*/ 10240 w 10244"/>
              <a:gd name="connsiteY4" fmla="*/ 2699 h 14103"/>
              <a:gd name="connsiteX5" fmla="*/ 10239 w 10244"/>
              <a:gd name="connsiteY5" fmla="*/ 10277 h 14103"/>
              <a:gd name="connsiteX6" fmla="*/ 7093 w 10244"/>
              <a:gd name="connsiteY6" fmla="*/ 13959 h 14103"/>
              <a:gd name="connsiteX7" fmla="*/ 604 w 10244"/>
              <a:gd name="connsiteY7" fmla="*/ 13171 h 14103"/>
              <a:gd name="connsiteX8" fmla="*/ 239 w 10244"/>
              <a:gd name="connsiteY8" fmla="*/ 10277 h 14103"/>
              <a:gd name="connsiteX0" fmla="*/ 10 w 10015"/>
              <a:gd name="connsiteY0" fmla="*/ 10277 h 14451"/>
              <a:gd name="connsiteX1" fmla="*/ 0 w 10015"/>
              <a:gd name="connsiteY1" fmla="*/ 28 h 14451"/>
              <a:gd name="connsiteX2" fmla="*/ 6302 w 10015"/>
              <a:gd name="connsiteY2" fmla="*/ 21 h 14451"/>
              <a:gd name="connsiteX3" fmla="*/ 8583 w 10015"/>
              <a:gd name="connsiteY3" fmla="*/ 3245 h 14451"/>
              <a:gd name="connsiteX4" fmla="*/ 10011 w 10015"/>
              <a:gd name="connsiteY4" fmla="*/ 2699 h 14451"/>
              <a:gd name="connsiteX5" fmla="*/ 10010 w 10015"/>
              <a:gd name="connsiteY5" fmla="*/ 10277 h 14451"/>
              <a:gd name="connsiteX6" fmla="*/ 6864 w 10015"/>
              <a:gd name="connsiteY6" fmla="*/ 13959 h 14451"/>
              <a:gd name="connsiteX7" fmla="*/ 2094 w 10015"/>
              <a:gd name="connsiteY7" fmla="*/ 14136 h 14451"/>
              <a:gd name="connsiteX8" fmla="*/ 10 w 10015"/>
              <a:gd name="connsiteY8" fmla="*/ 10277 h 14451"/>
              <a:gd name="connsiteX0" fmla="*/ 0 w 10015"/>
              <a:gd name="connsiteY0" fmla="*/ 12463 h 14382"/>
              <a:gd name="connsiteX1" fmla="*/ 0 w 10015"/>
              <a:gd name="connsiteY1" fmla="*/ 28 h 14382"/>
              <a:gd name="connsiteX2" fmla="*/ 6302 w 10015"/>
              <a:gd name="connsiteY2" fmla="*/ 21 h 14382"/>
              <a:gd name="connsiteX3" fmla="*/ 8583 w 10015"/>
              <a:gd name="connsiteY3" fmla="*/ 3245 h 14382"/>
              <a:gd name="connsiteX4" fmla="*/ 10011 w 10015"/>
              <a:gd name="connsiteY4" fmla="*/ 2699 h 14382"/>
              <a:gd name="connsiteX5" fmla="*/ 10010 w 10015"/>
              <a:gd name="connsiteY5" fmla="*/ 10277 h 14382"/>
              <a:gd name="connsiteX6" fmla="*/ 6864 w 10015"/>
              <a:gd name="connsiteY6" fmla="*/ 13959 h 14382"/>
              <a:gd name="connsiteX7" fmla="*/ 2094 w 10015"/>
              <a:gd name="connsiteY7" fmla="*/ 14136 h 14382"/>
              <a:gd name="connsiteX8" fmla="*/ 0 w 10015"/>
              <a:gd name="connsiteY8" fmla="*/ 12463 h 14382"/>
              <a:gd name="connsiteX0" fmla="*/ 0 w 10015"/>
              <a:gd name="connsiteY0" fmla="*/ 12463 h 14382"/>
              <a:gd name="connsiteX1" fmla="*/ 0 w 10015"/>
              <a:gd name="connsiteY1" fmla="*/ 28 h 14382"/>
              <a:gd name="connsiteX2" fmla="*/ 6302 w 10015"/>
              <a:gd name="connsiteY2" fmla="*/ 21 h 14382"/>
              <a:gd name="connsiteX3" fmla="*/ 8583 w 10015"/>
              <a:gd name="connsiteY3" fmla="*/ 3245 h 14382"/>
              <a:gd name="connsiteX4" fmla="*/ 10011 w 10015"/>
              <a:gd name="connsiteY4" fmla="*/ 2699 h 14382"/>
              <a:gd name="connsiteX5" fmla="*/ 10010 w 10015"/>
              <a:gd name="connsiteY5" fmla="*/ 10277 h 14382"/>
              <a:gd name="connsiteX6" fmla="*/ 6864 w 10015"/>
              <a:gd name="connsiteY6" fmla="*/ 13959 h 14382"/>
              <a:gd name="connsiteX7" fmla="*/ 2094 w 10015"/>
              <a:gd name="connsiteY7" fmla="*/ 14136 h 14382"/>
              <a:gd name="connsiteX8" fmla="*/ 0 w 10015"/>
              <a:gd name="connsiteY8" fmla="*/ 12463 h 14382"/>
              <a:gd name="connsiteX0" fmla="*/ 10 w 10015"/>
              <a:gd name="connsiteY0" fmla="*/ 13588 h 14318"/>
              <a:gd name="connsiteX1" fmla="*/ 0 w 10015"/>
              <a:gd name="connsiteY1" fmla="*/ 28 h 14318"/>
              <a:gd name="connsiteX2" fmla="*/ 6302 w 10015"/>
              <a:gd name="connsiteY2" fmla="*/ 21 h 14318"/>
              <a:gd name="connsiteX3" fmla="*/ 8583 w 10015"/>
              <a:gd name="connsiteY3" fmla="*/ 3245 h 14318"/>
              <a:gd name="connsiteX4" fmla="*/ 10011 w 10015"/>
              <a:gd name="connsiteY4" fmla="*/ 2699 h 14318"/>
              <a:gd name="connsiteX5" fmla="*/ 10010 w 10015"/>
              <a:gd name="connsiteY5" fmla="*/ 10277 h 14318"/>
              <a:gd name="connsiteX6" fmla="*/ 6864 w 10015"/>
              <a:gd name="connsiteY6" fmla="*/ 13959 h 14318"/>
              <a:gd name="connsiteX7" fmla="*/ 2094 w 10015"/>
              <a:gd name="connsiteY7" fmla="*/ 14136 h 14318"/>
              <a:gd name="connsiteX8" fmla="*/ 10 w 10015"/>
              <a:gd name="connsiteY8" fmla="*/ 13588 h 14318"/>
              <a:gd name="connsiteX0" fmla="*/ 10 w 10015"/>
              <a:gd name="connsiteY0" fmla="*/ 13588 h 14886"/>
              <a:gd name="connsiteX1" fmla="*/ 0 w 10015"/>
              <a:gd name="connsiteY1" fmla="*/ 28 h 14886"/>
              <a:gd name="connsiteX2" fmla="*/ 6302 w 10015"/>
              <a:gd name="connsiteY2" fmla="*/ 21 h 14886"/>
              <a:gd name="connsiteX3" fmla="*/ 8583 w 10015"/>
              <a:gd name="connsiteY3" fmla="*/ 3245 h 14886"/>
              <a:gd name="connsiteX4" fmla="*/ 10011 w 10015"/>
              <a:gd name="connsiteY4" fmla="*/ 2699 h 14886"/>
              <a:gd name="connsiteX5" fmla="*/ 10010 w 10015"/>
              <a:gd name="connsiteY5" fmla="*/ 10277 h 14886"/>
              <a:gd name="connsiteX6" fmla="*/ 6864 w 10015"/>
              <a:gd name="connsiteY6" fmla="*/ 13959 h 14886"/>
              <a:gd name="connsiteX7" fmla="*/ 3667 w 10015"/>
              <a:gd name="connsiteY7" fmla="*/ 14876 h 14886"/>
              <a:gd name="connsiteX8" fmla="*/ 10 w 10015"/>
              <a:gd name="connsiteY8" fmla="*/ 13588 h 14886"/>
              <a:gd name="connsiteX0" fmla="*/ 10 w 10015"/>
              <a:gd name="connsiteY0" fmla="*/ 13588 h 14886"/>
              <a:gd name="connsiteX1" fmla="*/ 0 w 10015"/>
              <a:gd name="connsiteY1" fmla="*/ 28 h 14886"/>
              <a:gd name="connsiteX2" fmla="*/ 6302 w 10015"/>
              <a:gd name="connsiteY2" fmla="*/ 21 h 14886"/>
              <a:gd name="connsiteX3" fmla="*/ 8583 w 10015"/>
              <a:gd name="connsiteY3" fmla="*/ 3245 h 14886"/>
              <a:gd name="connsiteX4" fmla="*/ 10011 w 10015"/>
              <a:gd name="connsiteY4" fmla="*/ 2699 h 14886"/>
              <a:gd name="connsiteX5" fmla="*/ 10010 w 10015"/>
              <a:gd name="connsiteY5" fmla="*/ 10277 h 14886"/>
              <a:gd name="connsiteX6" fmla="*/ 6864 w 10015"/>
              <a:gd name="connsiteY6" fmla="*/ 13959 h 14886"/>
              <a:gd name="connsiteX7" fmla="*/ 3667 w 10015"/>
              <a:gd name="connsiteY7" fmla="*/ 14876 h 14886"/>
              <a:gd name="connsiteX8" fmla="*/ 10 w 10015"/>
              <a:gd name="connsiteY8" fmla="*/ 13588 h 14886"/>
              <a:gd name="connsiteX0" fmla="*/ 10 w 10122"/>
              <a:gd name="connsiteY0" fmla="*/ 13588 h 14884"/>
              <a:gd name="connsiteX1" fmla="*/ 0 w 10122"/>
              <a:gd name="connsiteY1" fmla="*/ 28 h 14884"/>
              <a:gd name="connsiteX2" fmla="*/ 6302 w 10122"/>
              <a:gd name="connsiteY2" fmla="*/ 21 h 14884"/>
              <a:gd name="connsiteX3" fmla="*/ 8583 w 10122"/>
              <a:gd name="connsiteY3" fmla="*/ 3245 h 14884"/>
              <a:gd name="connsiteX4" fmla="*/ 10011 w 10122"/>
              <a:gd name="connsiteY4" fmla="*/ 2699 h 14884"/>
              <a:gd name="connsiteX5" fmla="*/ 10031 w 10122"/>
              <a:gd name="connsiteY5" fmla="*/ 10759 h 14884"/>
              <a:gd name="connsiteX6" fmla="*/ 6864 w 10122"/>
              <a:gd name="connsiteY6" fmla="*/ 13959 h 14884"/>
              <a:gd name="connsiteX7" fmla="*/ 3667 w 10122"/>
              <a:gd name="connsiteY7" fmla="*/ 14876 h 14884"/>
              <a:gd name="connsiteX8" fmla="*/ 10 w 10122"/>
              <a:gd name="connsiteY8" fmla="*/ 13588 h 14884"/>
              <a:gd name="connsiteX0" fmla="*/ 10 w 10122"/>
              <a:gd name="connsiteY0" fmla="*/ 13588 h 14884"/>
              <a:gd name="connsiteX1" fmla="*/ 0 w 10122"/>
              <a:gd name="connsiteY1" fmla="*/ 28 h 14884"/>
              <a:gd name="connsiteX2" fmla="*/ 6302 w 10122"/>
              <a:gd name="connsiteY2" fmla="*/ 21 h 14884"/>
              <a:gd name="connsiteX3" fmla="*/ 8583 w 10122"/>
              <a:gd name="connsiteY3" fmla="*/ 3245 h 14884"/>
              <a:gd name="connsiteX4" fmla="*/ 10011 w 10122"/>
              <a:gd name="connsiteY4" fmla="*/ 2699 h 14884"/>
              <a:gd name="connsiteX5" fmla="*/ 10031 w 10122"/>
              <a:gd name="connsiteY5" fmla="*/ 10759 h 14884"/>
              <a:gd name="connsiteX6" fmla="*/ 6864 w 10122"/>
              <a:gd name="connsiteY6" fmla="*/ 13959 h 14884"/>
              <a:gd name="connsiteX7" fmla="*/ 3667 w 10122"/>
              <a:gd name="connsiteY7" fmla="*/ 14876 h 14884"/>
              <a:gd name="connsiteX8" fmla="*/ 10 w 10122"/>
              <a:gd name="connsiteY8" fmla="*/ 13588 h 14884"/>
              <a:gd name="connsiteX0" fmla="*/ 10 w 10036"/>
              <a:gd name="connsiteY0" fmla="*/ 13588 h 14884"/>
              <a:gd name="connsiteX1" fmla="*/ 0 w 10036"/>
              <a:gd name="connsiteY1" fmla="*/ 28 h 14884"/>
              <a:gd name="connsiteX2" fmla="*/ 6302 w 10036"/>
              <a:gd name="connsiteY2" fmla="*/ 21 h 14884"/>
              <a:gd name="connsiteX3" fmla="*/ 8583 w 10036"/>
              <a:gd name="connsiteY3" fmla="*/ 3245 h 14884"/>
              <a:gd name="connsiteX4" fmla="*/ 10011 w 10036"/>
              <a:gd name="connsiteY4" fmla="*/ 2699 h 14884"/>
              <a:gd name="connsiteX5" fmla="*/ 10031 w 10036"/>
              <a:gd name="connsiteY5" fmla="*/ 10759 h 14884"/>
              <a:gd name="connsiteX6" fmla="*/ 6864 w 10036"/>
              <a:gd name="connsiteY6" fmla="*/ 13959 h 14884"/>
              <a:gd name="connsiteX7" fmla="*/ 3667 w 10036"/>
              <a:gd name="connsiteY7" fmla="*/ 14876 h 14884"/>
              <a:gd name="connsiteX8" fmla="*/ 10 w 10036"/>
              <a:gd name="connsiteY8" fmla="*/ 13588 h 14884"/>
              <a:gd name="connsiteX0" fmla="*/ 10 w 10036"/>
              <a:gd name="connsiteY0" fmla="*/ 13588 h 14884"/>
              <a:gd name="connsiteX1" fmla="*/ 0 w 10036"/>
              <a:gd name="connsiteY1" fmla="*/ 28 h 14884"/>
              <a:gd name="connsiteX2" fmla="*/ 6302 w 10036"/>
              <a:gd name="connsiteY2" fmla="*/ 21 h 14884"/>
              <a:gd name="connsiteX3" fmla="*/ 8583 w 10036"/>
              <a:gd name="connsiteY3" fmla="*/ 3245 h 14884"/>
              <a:gd name="connsiteX4" fmla="*/ 10011 w 10036"/>
              <a:gd name="connsiteY4" fmla="*/ 2699 h 14884"/>
              <a:gd name="connsiteX5" fmla="*/ 10031 w 10036"/>
              <a:gd name="connsiteY5" fmla="*/ 10759 h 14884"/>
              <a:gd name="connsiteX6" fmla="*/ 6864 w 10036"/>
              <a:gd name="connsiteY6" fmla="*/ 13959 h 14884"/>
              <a:gd name="connsiteX7" fmla="*/ 3667 w 10036"/>
              <a:gd name="connsiteY7" fmla="*/ 14876 h 14884"/>
              <a:gd name="connsiteX8" fmla="*/ 10 w 10036"/>
              <a:gd name="connsiteY8" fmla="*/ 13588 h 14884"/>
              <a:gd name="connsiteX0" fmla="*/ 10 w 10036"/>
              <a:gd name="connsiteY0" fmla="*/ 13588 h 14884"/>
              <a:gd name="connsiteX1" fmla="*/ 0 w 10036"/>
              <a:gd name="connsiteY1" fmla="*/ 28 h 14884"/>
              <a:gd name="connsiteX2" fmla="*/ 6302 w 10036"/>
              <a:gd name="connsiteY2" fmla="*/ 21 h 14884"/>
              <a:gd name="connsiteX3" fmla="*/ 8583 w 10036"/>
              <a:gd name="connsiteY3" fmla="*/ 3245 h 14884"/>
              <a:gd name="connsiteX4" fmla="*/ 10011 w 10036"/>
              <a:gd name="connsiteY4" fmla="*/ 2699 h 14884"/>
              <a:gd name="connsiteX5" fmla="*/ 10031 w 10036"/>
              <a:gd name="connsiteY5" fmla="*/ 10759 h 14884"/>
              <a:gd name="connsiteX6" fmla="*/ 6864 w 10036"/>
              <a:gd name="connsiteY6" fmla="*/ 13959 h 14884"/>
              <a:gd name="connsiteX7" fmla="*/ 3667 w 10036"/>
              <a:gd name="connsiteY7" fmla="*/ 14876 h 14884"/>
              <a:gd name="connsiteX8" fmla="*/ 10 w 10036"/>
              <a:gd name="connsiteY8" fmla="*/ 13588 h 14884"/>
              <a:gd name="connsiteX0" fmla="*/ 10 w 10031"/>
              <a:gd name="connsiteY0" fmla="*/ 13588 h 14884"/>
              <a:gd name="connsiteX1" fmla="*/ 0 w 10031"/>
              <a:gd name="connsiteY1" fmla="*/ 28 h 14884"/>
              <a:gd name="connsiteX2" fmla="*/ 6302 w 10031"/>
              <a:gd name="connsiteY2" fmla="*/ 21 h 14884"/>
              <a:gd name="connsiteX3" fmla="*/ 8583 w 10031"/>
              <a:gd name="connsiteY3" fmla="*/ 3245 h 14884"/>
              <a:gd name="connsiteX4" fmla="*/ 10011 w 10031"/>
              <a:gd name="connsiteY4" fmla="*/ 2699 h 14884"/>
              <a:gd name="connsiteX5" fmla="*/ 10031 w 10031"/>
              <a:gd name="connsiteY5" fmla="*/ 10759 h 14884"/>
              <a:gd name="connsiteX6" fmla="*/ 6864 w 10031"/>
              <a:gd name="connsiteY6" fmla="*/ 13959 h 14884"/>
              <a:gd name="connsiteX7" fmla="*/ 3667 w 10031"/>
              <a:gd name="connsiteY7" fmla="*/ 14876 h 14884"/>
              <a:gd name="connsiteX8" fmla="*/ 10 w 1003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8583 w 10021"/>
              <a:gd name="connsiteY3" fmla="*/ 3245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85 w 10021"/>
              <a:gd name="connsiteY3" fmla="*/ 2891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85 w 10021"/>
              <a:gd name="connsiteY3" fmla="*/ 2891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906 w 10021"/>
              <a:gd name="connsiteY3" fmla="*/ 3148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906 w 10021"/>
              <a:gd name="connsiteY3" fmla="*/ 3148 h 14884"/>
              <a:gd name="connsiteX4" fmla="*/ 10011 w 10021"/>
              <a:gd name="connsiteY4" fmla="*/ 2667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12 w 10021"/>
              <a:gd name="connsiteY3" fmla="*/ 3180 h 14884"/>
              <a:gd name="connsiteX4" fmla="*/ 10011 w 10021"/>
              <a:gd name="connsiteY4" fmla="*/ 2667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12 w 10021"/>
              <a:gd name="connsiteY3" fmla="*/ 3180 h 14884"/>
              <a:gd name="connsiteX4" fmla="*/ 10011 w 10021"/>
              <a:gd name="connsiteY4" fmla="*/ 2667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7812 w 10032"/>
              <a:gd name="connsiteY3" fmla="*/ 3180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7812 w 10032"/>
              <a:gd name="connsiteY3" fmla="*/ 3180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8364 w 10032"/>
              <a:gd name="connsiteY3" fmla="*/ 3405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8364 w 10032"/>
              <a:gd name="connsiteY3" fmla="*/ 3405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342"/>
              <a:gd name="connsiteY0" fmla="*/ 13588 h 14884"/>
              <a:gd name="connsiteX1" fmla="*/ 0 w 10342"/>
              <a:gd name="connsiteY1" fmla="*/ 28 h 14884"/>
              <a:gd name="connsiteX2" fmla="*/ 6302 w 10342"/>
              <a:gd name="connsiteY2" fmla="*/ 21 h 14884"/>
              <a:gd name="connsiteX3" fmla="*/ 8364 w 10342"/>
              <a:gd name="connsiteY3" fmla="*/ 3405 h 14884"/>
              <a:gd name="connsiteX4" fmla="*/ 10032 w 10342"/>
              <a:gd name="connsiteY4" fmla="*/ 2635 h 14884"/>
              <a:gd name="connsiteX5" fmla="*/ 10021 w 10342"/>
              <a:gd name="connsiteY5" fmla="*/ 10759 h 14884"/>
              <a:gd name="connsiteX6" fmla="*/ 6864 w 10342"/>
              <a:gd name="connsiteY6" fmla="*/ 13959 h 14884"/>
              <a:gd name="connsiteX7" fmla="*/ 3667 w 10342"/>
              <a:gd name="connsiteY7" fmla="*/ 14876 h 14884"/>
              <a:gd name="connsiteX8" fmla="*/ 10 w 10342"/>
              <a:gd name="connsiteY8" fmla="*/ 13588 h 1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42" h="14884">
                <a:moveTo>
                  <a:pt x="10" y="13588"/>
                </a:moveTo>
                <a:cubicBezTo>
                  <a:pt x="14" y="10279"/>
                  <a:pt x="21" y="3238"/>
                  <a:pt x="0" y="28"/>
                </a:cubicBezTo>
                <a:cubicBezTo>
                  <a:pt x="1052" y="-30"/>
                  <a:pt x="3666" y="21"/>
                  <a:pt x="6302" y="21"/>
                </a:cubicBezTo>
                <a:cubicBezTo>
                  <a:pt x="6334" y="85"/>
                  <a:pt x="7034" y="3066"/>
                  <a:pt x="8364" y="3405"/>
                </a:cubicBezTo>
                <a:cubicBezTo>
                  <a:pt x="9694" y="3744"/>
                  <a:pt x="10940" y="1329"/>
                  <a:pt x="10032" y="2635"/>
                </a:cubicBezTo>
                <a:cubicBezTo>
                  <a:pt x="10023" y="4112"/>
                  <a:pt x="10018" y="8234"/>
                  <a:pt x="10021" y="10759"/>
                </a:cubicBezTo>
                <a:cubicBezTo>
                  <a:pt x="8896" y="12559"/>
                  <a:pt x="7923" y="13273"/>
                  <a:pt x="6864" y="13959"/>
                </a:cubicBezTo>
                <a:cubicBezTo>
                  <a:pt x="5805" y="14645"/>
                  <a:pt x="4809" y="14938"/>
                  <a:pt x="3667" y="14876"/>
                </a:cubicBezTo>
                <a:cubicBezTo>
                  <a:pt x="2525" y="14814"/>
                  <a:pt x="135" y="13945"/>
                  <a:pt x="10" y="13588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063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4644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9C2-C998-4A63-9018-EB3D4AFB3BF9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66129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84738-7E8C-4190-9836-ABD417C8693A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724525" y="1124744"/>
            <a:ext cx="3419475" cy="5184576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978896" cy="4896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50679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DEFD-A1C2-439F-9071-81D7D484CE69}" type="datetime1">
              <a:rPr lang="de-DE" smtClean="0"/>
              <a:t>27.10.2025</a:t>
            </a:fld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2732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anz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7"/>
          <p:cNvSpPr>
            <a:spLocks noGrp="1"/>
          </p:cNvSpPr>
          <p:nvPr>
            <p:ph type="pic" sz="quarter" idx="10"/>
          </p:nvPr>
        </p:nvSpPr>
        <p:spPr>
          <a:xfrm>
            <a:off x="-11645" y="-12959"/>
            <a:ext cx="9477756" cy="6871395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64 h 9064"/>
              <a:gd name="connsiteX1" fmla="*/ 2500 w 10000"/>
              <a:gd name="connsiteY1" fmla="*/ 1064 h 9064"/>
              <a:gd name="connsiteX2" fmla="*/ 5000 w 10000"/>
              <a:gd name="connsiteY2" fmla="*/ 64 h 9064"/>
              <a:gd name="connsiteX3" fmla="*/ 7896 w 10000"/>
              <a:gd name="connsiteY3" fmla="*/ 2752 h 9064"/>
              <a:gd name="connsiteX4" fmla="*/ 10000 w 10000"/>
              <a:gd name="connsiteY4" fmla="*/ 64 h 9064"/>
              <a:gd name="connsiteX5" fmla="*/ 10000 w 10000"/>
              <a:gd name="connsiteY5" fmla="*/ 8064 h 9064"/>
              <a:gd name="connsiteX6" fmla="*/ 7500 w 10000"/>
              <a:gd name="connsiteY6" fmla="*/ 7064 h 9064"/>
              <a:gd name="connsiteX7" fmla="*/ 5000 w 10000"/>
              <a:gd name="connsiteY7" fmla="*/ 8064 h 9064"/>
              <a:gd name="connsiteX8" fmla="*/ 2500 w 10000"/>
              <a:gd name="connsiteY8" fmla="*/ 9064 h 9064"/>
              <a:gd name="connsiteX9" fmla="*/ 0 w 10000"/>
              <a:gd name="connsiteY9" fmla="*/ 8064 h 9064"/>
              <a:gd name="connsiteX10" fmla="*/ 0 w 10000"/>
              <a:gd name="connsiteY10" fmla="*/ 64 h 9064"/>
              <a:gd name="connsiteX0" fmla="*/ 0 w 10000"/>
              <a:gd name="connsiteY0" fmla="*/ 45 h 9974"/>
              <a:gd name="connsiteX1" fmla="*/ 2500 w 10000"/>
              <a:gd name="connsiteY1" fmla="*/ 1148 h 9974"/>
              <a:gd name="connsiteX2" fmla="*/ 5000 w 10000"/>
              <a:gd name="connsiteY2" fmla="*/ 45 h 9974"/>
              <a:gd name="connsiteX3" fmla="*/ 7896 w 10000"/>
              <a:gd name="connsiteY3" fmla="*/ 3010 h 9974"/>
              <a:gd name="connsiteX4" fmla="*/ 9990 w 10000"/>
              <a:gd name="connsiteY4" fmla="*/ 1328 h 9974"/>
              <a:gd name="connsiteX5" fmla="*/ 10000 w 10000"/>
              <a:gd name="connsiteY5" fmla="*/ 8871 h 9974"/>
              <a:gd name="connsiteX6" fmla="*/ 7500 w 10000"/>
              <a:gd name="connsiteY6" fmla="*/ 7767 h 9974"/>
              <a:gd name="connsiteX7" fmla="*/ 5000 w 10000"/>
              <a:gd name="connsiteY7" fmla="*/ 8871 h 9974"/>
              <a:gd name="connsiteX8" fmla="*/ 2500 w 10000"/>
              <a:gd name="connsiteY8" fmla="*/ 9974 h 9974"/>
              <a:gd name="connsiteX9" fmla="*/ 0 w 10000"/>
              <a:gd name="connsiteY9" fmla="*/ 8871 h 9974"/>
              <a:gd name="connsiteX10" fmla="*/ 0 w 10000"/>
              <a:gd name="connsiteY10" fmla="*/ 45 h 9974"/>
              <a:gd name="connsiteX0" fmla="*/ 0 w 10000"/>
              <a:gd name="connsiteY0" fmla="*/ 25 h 9980"/>
              <a:gd name="connsiteX1" fmla="*/ 2500 w 10000"/>
              <a:gd name="connsiteY1" fmla="*/ 1131 h 9980"/>
              <a:gd name="connsiteX2" fmla="*/ 5000 w 10000"/>
              <a:gd name="connsiteY2" fmla="*/ 25 h 9980"/>
              <a:gd name="connsiteX3" fmla="*/ 8490 w 10000"/>
              <a:gd name="connsiteY3" fmla="*/ 2433 h 9980"/>
              <a:gd name="connsiteX4" fmla="*/ 9990 w 10000"/>
              <a:gd name="connsiteY4" fmla="*/ 1311 h 9980"/>
              <a:gd name="connsiteX5" fmla="*/ 10000 w 10000"/>
              <a:gd name="connsiteY5" fmla="*/ 8874 h 9980"/>
              <a:gd name="connsiteX6" fmla="*/ 7500 w 10000"/>
              <a:gd name="connsiteY6" fmla="*/ 7767 h 9980"/>
              <a:gd name="connsiteX7" fmla="*/ 5000 w 10000"/>
              <a:gd name="connsiteY7" fmla="*/ 8874 h 9980"/>
              <a:gd name="connsiteX8" fmla="*/ 2500 w 10000"/>
              <a:gd name="connsiteY8" fmla="*/ 9980 h 9980"/>
              <a:gd name="connsiteX9" fmla="*/ 0 w 10000"/>
              <a:gd name="connsiteY9" fmla="*/ 8874 h 9980"/>
              <a:gd name="connsiteX10" fmla="*/ 0 w 10000"/>
              <a:gd name="connsiteY10" fmla="*/ 25 h 9980"/>
              <a:gd name="connsiteX0" fmla="*/ 0 w 10000"/>
              <a:gd name="connsiteY0" fmla="*/ 1146 h 11121"/>
              <a:gd name="connsiteX1" fmla="*/ 2500 w 10000"/>
              <a:gd name="connsiteY1" fmla="*/ 2254 h 11121"/>
              <a:gd name="connsiteX2" fmla="*/ 6188 w 10000"/>
              <a:gd name="connsiteY2" fmla="*/ 14 h 11121"/>
              <a:gd name="connsiteX3" fmla="*/ 8490 w 10000"/>
              <a:gd name="connsiteY3" fmla="*/ 3559 h 11121"/>
              <a:gd name="connsiteX4" fmla="*/ 9990 w 10000"/>
              <a:gd name="connsiteY4" fmla="*/ 2435 h 11121"/>
              <a:gd name="connsiteX5" fmla="*/ 10000 w 10000"/>
              <a:gd name="connsiteY5" fmla="*/ 10013 h 11121"/>
              <a:gd name="connsiteX6" fmla="*/ 7500 w 10000"/>
              <a:gd name="connsiteY6" fmla="*/ 8904 h 11121"/>
              <a:gd name="connsiteX7" fmla="*/ 5000 w 10000"/>
              <a:gd name="connsiteY7" fmla="*/ 10013 h 11121"/>
              <a:gd name="connsiteX8" fmla="*/ 2500 w 10000"/>
              <a:gd name="connsiteY8" fmla="*/ 11121 h 11121"/>
              <a:gd name="connsiteX9" fmla="*/ 0 w 10000"/>
              <a:gd name="connsiteY9" fmla="*/ 10013 h 11121"/>
              <a:gd name="connsiteX10" fmla="*/ 0 w 10000"/>
              <a:gd name="connsiteY10" fmla="*/ 1146 h 11121"/>
              <a:gd name="connsiteX0" fmla="*/ 0 w 10000"/>
              <a:gd name="connsiteY0" fmla="*/ 1594 h 11569"/>
              <a:gd name="connsiteX1" fmla="*/ 2500 w 10000"/>
              <a:gd name="connsiteY1" fmla="*/ 2702 h 11569"/>
              <a:gd name="connsiteX2" fmla="*/ 6188 w 10000"/>
              <a:gd name="connsiteY2" fmla="*/ 462 h 11569"/>
              <a:gd name="connsiteX3" fmla="*/ 8490 w 10000"/>
              <a:gd name="connsiteY3" fmla="*/ 4007 h 11569"/>
              <a:gd name="connsiteX4" fmla="*/ 9990 w 10000"/>
              <a:gd name="connsiteY4" fmla="*/ 2883 h 11569"/>
              <a:gd name="connsiteX5" fmla="*/ 10000 w 10000"/>
              <a:gd name="connsiteY5" fmla="*/ 10461 h 11569"/>
              <a:gd name="connsiteX6" fmla="*/ 7500 w 10000"/>
              <a:gd name="connsiteY6" fmla="*/ 9352 h 11569"/>
              <a:gd name="connsiteX7" fmla="*/ 5000 w 10000"/>
              <a:gd name="connsiteY7" fmla="*/ 10461 h 11569"/>
              <a:gd name="connsiteX8" fmla="*/ 2500 w 10000"/>
              <a:gd name="connsiteY8" fmla="*/ 11569 h 11569"/>
              <a:gd name="connsiteX9" fmla="*/ 0 w 10000"/>
              <a:gd name="connsiteY9" fmla="*/ 10461 h 11569"/>
              <a:gd name="connsiteX10" fmla="*/ 0 w 10000"/>
              <a:gd name="connsiteY10" fmla="*/ 1594 h 11569"/>
              <a:gd name="connsiteX0" fmla="*/ 0 w 10000"/>
              <a:gd name="connsiteY0" fmla="*/ 1594 h 11569"/>
              <a:gd name="connsiteX1" fmla="*/ 2500 w 10000"/>
              <a:gd name="connsiteY1" fmla="*/ 2702 h 11569"/>
              <a:gd name="connsiteX2" fmla="*/ 6188 w 10000"/>
              <a:gd name="connsiteY2" fmla="*/ 462 h 11569"/>
              <a:gd name="connsiteX3" fmla="*/ 8490 w 10000"/>
              <a:gd name="connsiteY3" fmla="*/ 4007 h 11569"/>
              <a:gd name="connsiteX4" fmla="*/ 9990 w 10000"/>
              <a:gd name="connsiteY4" fmla="*/ 2883 h 11569"/>
              <a:gd name="connsiteX5" fmla="*/ 10000 w 10000"/>
              <a:gd name="connsiteY5" fmla="*/ 10461 h 11569"/>
              <a:gd name="connsiteX6" fmla="*/ 7500 w 10000"/>
              <a:gd name="connsiteY6" fmla="*/ 9352 h 11569"/>
              <a:gd name="connsiteX7" fmla="*/ 5000 w 10000"/>
              <a:gd name="connsiteY7" fmla="*/ 10461 h 11569"/>
              <a:gd name="connsiteX8" fmla="*/ 2500 w 10000"/>
              <a:gd name="connsiteY8" fmla="*/ 11569 h 11569"/>
              <a:gd name="connsiteX9" fmla="*/ 0 w 10000"/>
              <a:gd name="connsiteY9" fmla="*/ 10461 h 11569"/>
              <a:gd name="connsiteX10" fmla="*/ 0 w 10000"/>
              <a:gd name="connsiteY10" fmla="*/ 1594 h 11569"/>
              <a:gd name="connsiteX0" fmla="*/ 0 w 10000"/>
              <a:gd name="connsiteY0" fmla="*/ 1133 h 11108"/>
              <a:gd name="connsiteX1" fmla="*/ 2500 w 10000"/>
              <a:gd name="connsiteY1" fmla="*/ 2241 h 11108"/>
              <a:gd name="connsiteX2" fmla="*/ 6188 w 10000"/>
              <a:gd name="connsiteY2" fmla="*/ 1 h 11108"/>
              <a:gd name="connsiteX3" fmla="*/ 7356 w 10000"/>
              <a:gd name="connsiteY3" fmla="*/ 2508 h 11108"/>
              <a:gd name="connsiteX4" fmla="*/ 8490 w 10000"/>
              <a:gd name="connsiteY4" fmla="*/ 3546 h 11108"/>
              <a:gd name="connsiteX5" fmla="*/ 9990 w 10000"/>
              <a:gd name="connsiteY5" fmla="*/ 2422 h 11108"/>
              <a:gd name="connsiteX6" fmla="*/ 10000 w 10000"/>
              <a:gd name="connsiteY6" fmla="*/ 10000 h 11108"/>
              <a:gd name="connsiteX7" fmla="*/ 7500 w 10000"/>
              <a:gd name="connsiteY7" fmla="*/ 8891 h 11108"/>
              <a:gd name="connsiteX8" fmla="*/ 5000 w 10000"/>
              <a:gd name="connsiteY8" fmla="*/ 10000 h 11108"/>
              <a:gd name="connsiteX9" fmla="*/ 2500 w 10000"/>
              <a:gd name="connsiteY9" fmla="*/ 11108 h 11108"/>
              <a:gd name="connsiteX10" fmla="*/ 0 w 10000"/>
              <a:gd name="connsiteY10" fmla="*/ 10000 h 11108"/>
              <a:gd name="connsiteX11" fmla="*/ 0 w 10000"/>
              <a:gd name="connsiteY11" fmla="*/ 1133 h 11108"/>
              <a:gd name="connsiteX0" fmla="*/ 0 w 10000"/>
              <a:gd name="connsiteY0" fmla="*/ 1141 h 11116"/>
              <a:gd name="connsiteX1" fmla="*/ 2500 w 10000"/>
              <a:gd name="connsiteY1" fmla="*/ 2249 h 11116"/>
              <a:gd name="connsiteX2" fmla="*/ 6188 w 10000"/>
              <a:gd name="connsiteY2" fmla="*/ 9 h 11116"/>
              <a:gd name="connsiteX3" fmla="*/ 6700 w 10000"/>
              <a:gd name="connsiteY3" fmla="*/ 1479 h 11116"/>
              <a:gd name="connsiteX4" fmla="*/ 7356 w 10000"/>
              <a:gd name="connsiteY4" fmla="*/ 2516 h 11116"/>
              <a:gd name="connsiteX5" fmla="*/ 8490 w 10000"/>
              <a:gd name="connsiteY5" fmla="*/ 3554 h 11116"/>
              <a:gd name="connsiteX6" fmla="*/ 9990 w 10000"/>
              <a:gd name="connsiteY6" fmla="*/ 2430 h 11116"/>
              <a:gd name="connsiteX7" fmla="*/ 10000 w 10000"/>
              <a:gd name="connsiteY7" fmla="*/ 10008 h 11116"/>
              <a:gd name="connsiteX8" fmla="*/ 7500 w 10000"/>
              <a:gd name="connsiteY8" fmla="*/ 8899 h 11116"/>
              <a:gd name="connsiteX9" fmla="*/ 5000 w 10000"/>
              <a:gd name="connsiteY9" fmla="*/ 10008 h 11116"/>
              <a:gd name="connsiteX10" fmla="*/ 2500 w 10000"/>
              <a:gd name="connsiteY10" fmla="*/ 11116 h 11116"/>
              <a:gd name="connsiteX11" fmla="*/ 0 w 10000"/>
              <a:gd name="connsiteY11" fmla="*/ 10008 h 11116"/>
              <a:gd name="connsiteX12" fmla="*/ 0 w 10000"/>
              <a:gd name="connsiteY12" fmla="*/ 1141 h 11116"/>
              <a:gd name="connsiteX0" fmla="*/ 0 w 10000"/>
              <a:gd name="connsiteY0" fmla="*/ 1164 h 11139"/>
              <a:gd name="connsiteX1" fmla="*/ 2344 w 10000"/>
              <a:gd name="connsiteY1" fmla="*/ 543 h 11139"/>
              <a:gd name="connsiteX2" fmla="*/ 6188 w 10000"/>
              <a:gd name="connsiteY2" fmla="*/ 32 h 11139"/>
              <a:gd name="connsiteX3" fmla="*/ 6700 w 10000"/>
              <a:gd name="connsiteY3" fmla="*/ 1502 h 11139"/>
              <a:gd name="connsiteX4" fmla="*/ 7356 w 10000"/>
              <a:gd name="connsiteY4" fmla="*/ 2539 h 11139"/>
              <a:gd name="connsiteX5" fmla="*/ 8490 w 10000"/>
              <a:gd name="connsiteY5" fmla="*/ 3577 h 11139"/>
              <a:gd name="connsiteX6" fmla="*/ 9990 w 10000"/>
              <a:gd name="connsiteY6" fmla="*/ 2453 h 11139"/>
              <a:gd name="connsiteX7" fmla="*/ 10000 w 10000"/>
              <a:gd name="connsiteY7" fmla="*/ 10031 h 11139"/>
              <a:gd name="connsiteX8" fmla="*/ 7500 w 10000"/>
              <a:gd name="connsiteY8" fmla="*/ 8922 h 11139"/>
              <a:gd name="connsiteX9" fmla="*/ 5000 w 10000"/>
              <a:gd name="connsiteY9" fmla="*/ 10031 h 11139"/>
              <a:gd name="connsiteX10" fmla="*/ 2500 w 10000"/>
              <a:gd name="connsiteY10" fmla="*/ 11139 h 11139"/>
              <a:gd name="connsiteX11" fmla="*/ 0 w 10000"/>
              <a:gd name="connsiteY11" fmla="*/ 10031 h 11139"/>
              <a:gd name="connsiteX12" fmla="*/ 0 w 10000"/>
              <a:gd name="connsiteY12" fmla="*/ 1164 h 11139"/>
              <a:gd name="connsiteX0" fmla="*/ 450 w 10450"/>
              <a:gd name="connsiteY0" fmla="*/ 1262 h 11237"/>
              <a:gd name="connsiteX1" fmla="*/ 461 w 10450"/>
              <a:gd name="connsiteY1" fmla="*/ 201 h 11237"/>
              <a:gd name="connsiteX2" fmla="*/ 6638 w 10450"/>
              <a:gd name="connsiteY2" fmla="*/ 130 h 11237"/>
              <a:gd name="connsiteX3" fmla="*/ 7150 w 10450"/>
              <a:gd name="connsiteY3" fmla="*/ 1600 h 11237"/>
              <a:gd name="connsiteX4" fmla="*/ 7806 w 10450"/>
              <a:gd name="connsiteY4" fmla="*/ 2637 h 11237"/>
              <a:gd name="connsiteX5" fmla="*/ 8940 w 10450"/>
              <a:gd name="connsiteY5" fmla="*/ 3675 h 11237"/>
              <a:gd name="connsiteX6" fmla="*/ 10440 w 10450"/>
              <a:gd name="connsiteY6" fmla="*/ 2551 h 11237"/>
              <a:gd name="connsiteX7" fmla="*/ 10450 w 10450"/>
              <a:gd name="connsiteY7" fmla="*/ 10129 h 11237"/>
              <a:gd name="connsiteX8" fmla="*/ 7950 w 10450"/>
              <a:gd name="connsiteY8" fmla="*/ 9020 h 11237"/>
              <a:gd name="connsiteX9" fmla="*/ 5450 w 10450"/>
              <a:gd name="connsiteY9" fmla="*/ 10129 h 11237"/>
              <a:gd name="connsiteX10" fmla="*/ 2950 w 10450"/>
              <a:gd name="connsiteY10" fmla="*/ 11237 h 11237"/>
              <a:gd name="connsiteX11" fmla="*/ 450 w 10450"/>
              <a:gd name="connsiteY11" fmla="*/ 10129 h 11237"/>
              <a:gd name="connsiteX12" fmla="*/ 450 w 10450"/>
              <a:gd name="connsiteY12" fmla="*/ 1262 h 11237"/>
              <a:gd name="connsiteX0" fmla="*/ 454 w 10454"/>
              <a:gd name="connsiteY0" fmla="*/ 1211 h 11186"/>
              <a:gd name="connsiteX1" fmla="*/ 465 w 10454"/>
              <a:gd name="connsiteY1" fmla="*/ 150 h 11186"/>
              <a:gd name="connsiteX2" fmla="*/ 6642 w 10454"/>
              <a:gd name="connsiteY2" fmla="*/ 79 h 11186"/>
              <a:gd name="connsiteX3" fmla="*/ 7154 w 10454"/>
              <a:gd name="connsiteY3" fmla="*/ 1549 h 11186"/>
              <a:gd name="connsiteX4" fmla="*/ 7810 w 10454"/>
              <a:gd name="connsiteY4" fmla="*/ 2586 h 11186"/>
              <a:gd name="connsiteX5" fmla="*/ 8944 w 10454"/>
              <a:gd name="connsiteY5" fmla="*/ 3624 h 11186"/>
              <a:gd name="connsiteX6" fmla="*/ 10444 w 10454"/>
              <a:gd name="connsiteY6" fmla="*/ 2500 h 11186"/>
              <a:gd name="connsiteX7" fmla="*/ 10454 w 10454"/>
              <a:gd name="connsiteY7" fmla="*/ 10078 h 11186"/>
              <a:gd name="connsiteX8" fmla="*/ 7954 w 10454"/>
              <a:gd name="connsiteY8" fmla="*/ 8969 h 11186"/>
              <a:gd name="connsiteX9" fmla="*/ 5454 w 10454"/>
              <a:gd name="connsiteY9" fmla="*/ 10078 h 11186"/>
              <a:gd name="connsiteX10" fmla="*/ 2954 w 10454"/>
              <a:gd name="connsiteY10" fmla="*/ 11186 h 11186"/>
              <a:gd name="connsiteX11" fmla="*/ 454 w 10454"/>
              <a:gd name="connsiteY11" fmla="*/ 10078 h 11186"/>
              <a:gd name="connsiteX12" fmla="*/ 454 w 10454"/>
              <a:gd name="connsiteY12" fmla="*/ 1211 h 11186"/>
              <a:gd name="connsiteX0" fmla="*/ 0 w 10000"/>
              <a:gd name="connsiteY0" fmla="*/ 10078 h 11186"/>
              <a:gd name="connsiteX1" fmla="*/ 11 w 10000"/>
              <a:gd name="connsiteY1" fmla="*/ 150 h 11186"/>
              <a:gd name="connsiteX2" fmla="*/ 6188 w 10000"/>
              <a:gd name="connsiteY2" fmla="*/ 79 h 11186"/>
              <a:gd name="connsiteX3" fmla="*/ 6700 w 10000"/>
              <a:gd name="connsiteY3" fmla="*/ 1549 h 11186"/>
              <a:gd name="connsiteX4" fmla="*/ 7356 w 10000"/>
              <a:gd name="connsiteY4" fmla="*/ 2586 h 11186"/>
              <a:gd name="connsiteX5" fmla="*/ 8490 w 10000"/>
              <a:gd name="connsiteY5" fmla="*/ 3624 h 11186"/>
              <a:gd name="connsiteX6" fmla="*/ 9990 w 10000"/>
              <a:gd name="connsiteY6" fmla="*/ 2500 h 11186"/>
              <a:gd name="connsiteX7" fmla="*/ 10000 w 10000"/>
              <a:gd name="connsiteY7" fmla="*/ 10078 h 11186"/>
              <a:gd name="connsiteX8" fmla="*/ 7500 w 10000"/>
              <a:gd name="connsiteY8" fmla="*/ 8969 h 11186"/>
              <a:gd name="connsiteX9" fmla="*/ 5000 w 10000"/>
              <a:gd name="connsiteY9" fmla="*/ 10078 h 11186"/>
              <a:gd name="connsiteX10" fmla="*/ 2500 w 10000"/>
              <a:gd name="connsiteY10" fmla="*/ 11186 h 11186"/>
              <a:gd name="connsiteX11" fmla="*/ 0 w 10000"/>
              <a:gd name="connsiteY11" fmla="*/ 10078 h 11186"/>
              <a:gd name="connsiteX0" fmla="*/ 0 w 10000"/>
              <a:gd name="connsiteY0" fmla="*/ 10000 h 11108"/>
              <a:gd name="connsiteX1" fmla="*/ 11 w 10000"/>
              <a:gd name="connsiteY1" fmla="*/ 72 h 11108"/>
              <a:gd name="connsiteX2" fmla="*/ 6188 w 10000"/>
              <a:gd name="connsiteY2" fmla="*/ 1 h 11108"/>
              <a:gd name="connsiteX3" fmla="*/ 6700 w 10000"/>
              <a:gd name="connsiteY3" fmla="*/ 1471 h 11108"/>
              <a:gd name="connsiteX4" fmla="*/ 7356 w 10000"/>
              <a:gd name="connsiteY4" fmla="*/ 2508 h 11108"/>
              <a:gd name="connsiteX5" fmla="*/ 8490 w 10000"/>
              <a:gd name="connsiteY5" fmla="*/ 3546 h 11108"/>
              <a:gd name="connsiteX6" fmla="*/ 9990 w 10000"/>
              <a:gd name="connsiteY6" fmla="*/ 2422 h 11108"/>
              <a:gd name="connsiteX7" fmla="*/ 10000 w 10000"/>
              <a:gd name="connsiteY7" fmla="*/ 10000 h 11108"/>
              <a:gd name="connsiteX8" fmla="*/ 7500 w 10000"/>
              <a:gd name="connsiteY8" fmla="*/ 8891 h 11108"/>
              <a:gd name="connsiteX9" fmla="*/ 5000 w 10000"/>
              <a:gd name="connsiteY9" fmla="*/ 10000 h 11108"/>
              <a:gd name="connsiteX10" fmla="*/ 2500 w 10000"/>
              <a:gd name="connsiteY10" fmla="*/ 11108 h 11108"/>
              <a:gd name="connsiteX11" fmla="*/ 0 w 10000"/>
              <a:gd name="connsiteY11" fmla="*/ 10000 h 11108"/>
              <a:gd name="connsiteX0" fmla="*/ 458 w 10458"/>
              <a:gd name="connsiteY0" fmla="*/ 10002 h 11110"/>
              <a:gd name="connsiteX1" fmla="*/ 469 w 10458"/>
              <a:gd name="connsiteY1" fmla="*/ 74 h 11110"/>
              <a:gd name="connsiteX2" fmla="*/ 6646 w 10458"/>
              <a:gd name="connsiteY2" fmla="*/ 3 h 11110"/>
              <a:gd name="connsiteX3" fmla="*/ 7158 w 10458"/>
              <a:gd name="connsiteY3" fmla="*/ 1473 h 11110"/>
              <a:gd name="connsiteX4" fmla="*/ 7814 w 10458"/>
              <a:gd name="connsiteY4" fmla="*/ 2510 h 11110"/>
              <a:gd name="connsiteX5" fmla="*/ 8948 w 10458"/>
              <a:gd name="connsiteY5" fmla="*/ 3548 h 11110"/>
              <a:gd name="connsiteX6" fmla="*/ 10448 w 10458"/>
              <a:gd name="connsiteY6" fmla="*/ 2424 h 11110"/>
              <a:gd name="connsiteX7" fmla="*/ 10458 w 10458"/>
              <a:gd name="connsiteY7" fmla="*/ 10002 h 11110"/>
              <a:gd name="connsiteX8" fmla="*/ 7958 w 10458"/>
              <a:gd name="connsiteY8" fmla="*/ 8893 h 11110"/>
              <a:gd name="connsiteX9" fmla="*/ 5458 w 10458"/>
              <a:gd name="connsiteY9" fmla="*/ 10002 h 11110"/>
              <a:gd name="connsiteX10" fmla="*/ 2958 w 10458"/>
              <a:gd name="connsiteY10" fmla="*/ 11110 h 11110"/>
              <a:gd name="connsiteX11" fmla="*/ 458 w 10458"/>
              <a:gd name="connsiteY11" fmla="*/ 10002 h 11110"/>
              <a:gd name="connsiteX0" fmla="*/ 0 w 10000"/>
              <a:gd name="connsiteY0" fmla="*/ 11291 h 12399"/>
              <a:gd name="connsiteX1" fmla="*/ 11 w 10000"/>
              <a:gd name="connsiteY1" fmla="*/ 1363 h 12399"/>
              <a:gd name="connsiteX2" fmla="*/ 6188 w 10000"/>
              <a:gd name="connsiteY2" fmla="*/ 1292 h 12399"/>
              <a:gd name="connsiteX3" fmla="*/ 6700 w 10000"/>
              <a:gd name="connsiteY3" fmla="*/ 2762 h 12399"/>
              <a:gd name="connsiteX4" fmla="*/ 7356 w 10000"/>
              <a:gd name="connsiteY4" fmla="*/ 3799 h 12399"/>
              <a:gd name="connsiteX5" fmla="*/ 8490 w 10000"/>
              <a:gd name="connsiteY5" fmla="*/ 4837 h 12399"/>
              <a:gd name="connsiteX6" fmla="*/ 9990 w 10000"/>
              <a:gd name="connsiteY6" fmla="*/ 3713 h 12399"/>
              <a:gd name="connsiteX7" fmla="*/ 10000 w 10000"/>
              <a:gd name="connsiteY7" fmla="*/ 11291 h 12399"/>
              <a:gd name="connsiteX8" fmla="*/ 7500 w 10000"/>
              <a:gd name="connsiteY8" fmla="*/ 10182 h 12399"/>
              <a:gd name="connsiteX9" fmla="*/ 5000 w 10000"/>
              <a:gd name="connsiteY9" fmla="*/ 11291 h 12399"/>
              <a:gd name="connsiteX10" fmla="*/ 2500 w 10000"/>
              <a:gd name="connsiteY10" fmla="*/ 12399 h 12399"/>
              <a:gd name="connsiteX11" fmla="*/ 0 w 10000"/>
              <a:gd name="connsiteY11" fmla="*/ 11291 h 12399"/>
              <a:gd name="connsiteX0" fmla="*/ 96 w 10096"/>
              <a:gd name="connsiteY0" fmla="*/ 10756 h 11864"/>
              <a:gd name="connsiteX1" fmla="*/ 107 w 10096"/>
              <a:gd name="connsiteY1" fmla="*/ 828 h 11864"/>
              <a:gd name="connsiteX2" fmla="*/ 1525 w 10096"/>
              <a:gd name="connsiteY2" fmla="*/ 562 h 11864"/>
              <a:gd name="connsiteX3" fmla="*/ 6284 w 10096"/>
              <a:gd name="connsiteY3" fmla="*/ 757 h 11864"/>
              <a:gd name="connsiteX4" fmla="*/ 6796 w 10096"/>
              <a:gd name="connsiteY4" fmla="*/ 2227 h 11864"/>
              <a:gd name="connsiteX5" fmla="*/ 7452 w 10096"/>
              <a:gd name="connsiteY5" fmla="*/ 3264 h 11864"/>
              <a:gd name="connsiteX6" fmla="*/ 8586 w 10096"/>
              <a:gd name="connsiteY6" fmla="*/ 4302 h 11864"/>
              <a:gd name="connsiteX7" fmla="*/ 10086 w 10096"/>
              <a:gd name="connsiteY7" fmla="*/ 3178 h 11864"/>
              <a:gd name="connsiteX8" fmla="*/ 10096 w 10096"/>
              <a:gd name="connsiteY8" fmla="*/ 10756 h 11864"/>
              <a:gd name="connsiteX9" fmla="*/ 7596 w 10096"/>
              <a:gd name="connsiteY9" fmla="*/ 9647 h 11864"/>
              <a:gd name="connsiteX10" fmla="*/ 5096 w 10096"/>
              <a:gd name="connsiteY10" fmla="*/ 10756 h 11864"/>
              <a:gd name="connsiteX11" fmla="*/ 2596 w 10096"/>
              <a:gd name="connsiteY11" fmla="*/ 11864 h 11864"/>
              <a:gd name="connsiteX12" fmla="*/ 96 w 10096"/>
              <a:gd name="connsiteY12" fmla="*/ 10756 h 11864"/>
              <a:gd name="connsiteX0" fmla="*/ 449 w 10449"/>
              <a:gd name="connsiteY0" fmla="*/ 10745 h 11853"/>
              <a:gd name="connsiteX1" fmla="*/ 460 w 10449"/>
              <a:gd name="connsiteY1" fmla="*/ 817 h 11853"/>
              <a:gd name="connsiteX2" fmla="*/ 6637 w 10449"/>
              <a:gd name="connsiteY2" fmla="*/ 746 h 11853"/>
              <a:gd name="connsiteX3" fmla="*/ 7149 w 10449"/>
              <a:gd name="connsiteY3" fmla="*/ 2216 h 11853"/>
              <a:gd name="connsiteX4" fmla="*/ 7805 w 10449"/>
              <a:gd name="connsiteY4" fmla="*/ 3253 h 11853"/>
              <a:gd name="connsiteX5" fmla="*/ 8939 w 10449"/>
              <a:gd name="connsiteY5" fmla="*/ 4291 h 11853"/>
              <a:gd name="connsiteX6" fmla="*/ 10439 w 10449"/>
              <a:gd name="connsiteY6" fmla="*/ 3167 h 11853"/>
              <a:gd name="connsiteX7" fmla="*/ 10449 w 10449"/>
              <a:gd name="connsiteY7" fmla="*/ 10745 h 11853"/>
              <a:gd name="connsiteX8" fmla="*/ 7949 w 10449"/>
              <a:gd name="connsiteY8" fmla="*/ 9636 h 11853"/>
              <a:gd name="connsiteX9" fmla="*/ 5449 w 10449"/>
              <a:gd name="connsiteY9" fmla="*/ 10745 h 11853"/>
              <a:gd name="connsiteX10" fmla="*/ 2949 w 10449"/>
              <a:gd name="connsiteY10" fmla="*/ 11853 h 11853"/>
              <a:gd name="connsiteX11" fmla="*/ 449 w 10449"/>
              <a:gd name="connsiteY11" fmla="*/ 10745 h 11853"/>
              <a:gd name="connsiteX0" fmla="*/ 449 w 10449"/>
              <a:gd name="connsiteY0" fmla="*/ 10745 h 11853"/>
              <a:gd name="connsiteX1" fmla="*/ 460 w 10449"/>
              <a:gd name="connsiteY1" fmla="*/ 817 h 11853"/>
              <a:gd name="connsiteX2" fmla="*/ 6637 w 10449"/>
              <a:gd name="connsiteY2" fmla="*/ 746 h 11853"/>
              <a:gd name="connsiteX3" fmla="*/ 7149 w 10449"/>
              <a:gd name="connsiteY3" fmla="*/ 2216 h 11853"/>
              <a:gd name="connsiteX4" fmla="*/ 7805 w 10449"/>
              <a:gd name="connsiteY4" fmla="*/ 3253 h 11853"/>
              <a:gd name="connsiteX5" fmla="*/ 8939 w 10449"/>
              <a:gd name="connsiteY5" fmla="*/ 4291 h 11853"/>
              <a:gd name="connsiteX6" fmla="*/ 10439 w 10449"/>
              <a:gd name="connsiteY6" fmla="*/ 3167 h 11853"/>
              <a:gd name="connsiteX7" fmla="*/ 10449 w 10449"/>
              <a:gd name="connsiteY7" fmla="*/ 10745 h 11853"/>
              <a:gd name="connsiteX8" fmla="*/ 7949 w 10449"/>
              <a:gd name="connsiteY8" fmla="*/ 9636 h 11853"/>
              <a:gd name="connsiteX9" fmla="*/ 5449 w 10449"/>
              <a:gd name="connsiteY9" fmla="*/ 10745 h 11853"/>
              <a:gd name="connsiteX10" fmla="*/ 2949 w 10449"/>
              <a:gd name="connsiteY10" fmla="*/ 11853 h 11853"/>
              <a:gd name="connsiteX11" fmla="*/ 449 w 10449"/>
              <a:gd name="connsiteY11" fmla="*/ 10745 h 11853"/>
              <a:gd name="connsiteX0" fmla="*/ 442 w 10442"/>
              <a:gd name="connsiteY0" fmla="*/ 10963 h 12071"/>
              <a:gd name="connsiteX1" fmla="*/ 463 w 10442"/>
              <a:gd name="connsiteY1" fmla="*/ 746 h 12071"/>
              <a:gd name="connsiteX2" fmla="*/ 6630 w 10442"/>
              <a:gd name="connsiteY2" fmla="*/ 964 h 12071"/>
              <a:gd name="connsiteX3" fmla="*/ 7142 w 10442"/>
              <a:gd name="connsiteY3" fmla="*/ 2434 h 12071"/>
              <a:gd name="connsiteX4" fmla="*/ 7798 w 10442"/>
              <a:gd name="connsiteY4" fmla="*/ 3471 h 12071"/>
              <a:gd name="connsiteX5" fmla="*/ 8932 w 10442"/>
              <a:gd name="connsiteY5" fmla="*/ 4509 h 12071"/>
              <a:gd name="connsiteX6" fmla="*/ 10432 w 10442"/>
              <a:gd name="connsiteY6" fmla="*/ 3385 h 12071"/>
              <a:gd name="connsiteX7" fmla="*/ 10442 w 10442"/>
              <a:gd name="connsiteY7" fmla="*/ 10963 h 12071"/>
              <a:gd name="connsiteX8" fmla="*/ 7942 w 10442"/>
              <a:gd name="connsiteY8" fmla="*/ 9854 h 12071"/>
              <a:gd name="connsiteX9" fmla="*/ 5442 w 10442"/>
              <a:gd name="connsiteY9" fmla="*/ 10963 h 12071"/>
              <a:gd name="connsiteX10" fmla="*/ 2942 w 10442"/>
              <a:gd name="connsiteY10" fmla="*/ 12071 h 12071"/>
              <a:gd name="connsiteX11" fmla="*/ 442 w 10442"/>
              <a:gd name="connsiteY11" fmla="*/ 10963 h 12071"/>
              <a:gd name="connsiteX0" fmla="*/ 442 w 10442"/>
              <a:gd name="connsiteY0" fmla="*/ 10963 h 12071"/>
              <a:gd name="connsiteX1" fmla="*/ 463 w 10442"/>
              <a:gd name="connsiteY1" fmla="*/ 746 h 12071"/>
              <a:gd name="connsiteX2" fmla="*/ 6630 w 10442"/>
              <a:gd name="connsiteY2" fmla="*/ 964 h 12071"/>
              <a:gd name="connsiteX3" fmla="*/ 7142 w 10442"/>
              <a:gd name="connsiteY3" fmla="*/ 2434 h 12071"/>
              <a:gd name="connsiteX4" fmla="*/ 7798 w 10442"/>
              <a:gd name="connsiteY4" fmla="*/ 3471 h 12071"/>
              <a:gd name="connsiteX5" fmla="*/ 8932 w 10442"/>
              <a:gd name="connsiteY5" fmla="*/ 4509 h 12071"/>
              <a:gd name="connsiteX6" fmla="*/ 10432 w 10442"/>
              <a:gd name="connsiteY6" fmla="*/ 3385 h 12071"/>
              <a:gd name="connsiteX7" fmla="*/ 10442 w 10442"/>
              <a:gd name="connsiteY7" fmla="*/ 10963 h 12071"/>
              <a:gd name="connsiteX8" fmla="*/ 7942 w 10442"/>
              <a:gd name="connsiteY8" fmla="*/ 9854 h 12071"/>
              <a:gd name="connsiteX9" fmla="*/ 5442 w 10442"/>
              <a:gd name="connsiteY9" fmla="*/ 10963 h 12071"/>
              <a:gd name="connsiteX10" fmla="*/ 2942 w 10442"/>
              <a:gd name="connsiteY10" fmla="*/ 12071 h 12071"/>
              <a:gd name="connsiteX11" fmla="*/ 442 w 10442"/>
              <a:gd name="connsiteY11" fmla="*/ 10963 h 12071"/>
              <a:gd name="connsiteX0" fmla="*/ 0 w 10000"/>
              <a:gd name="connsiteY0" fmla="*/ 10963 h 12071"/>
              <a:gd name="connsiteX1" fmla="*/ 21 w 10000"/>
              <a:gd name="connsiteY1" fmla="*/ 746 h 12071"/>
              <a:gd name="connsiteX2" fmla="*/ 6188 w 10000"/>
              <a:gd name="connsiteY2" fmla="*/ 964 h 12071"/>
              <a:gd name="connsiteX3" fmla="*/ 6700 w 10000"/>
              <a:gd name="connsiteY3" fmla="*/ 2434 h 12071"/>
              <a:gd name="connsiteX4" fmla="*/ 7356 w 10000"/>
              <a:gd name="connsiteY4" fmla="*/ 3471 h 12071"/>
              <a:gd name="connsiteX5" fmla="*/ 8490 w 10000"/>
              <a:gd name="connsiteY5" fmla="*/ 4509 h 12071"/>
              <a:gd name="connsiteX6" fmla="*/ 9990 w 10000"/>
              <a:gd name="connsiteY6" fmla="*/ 3385 h 12071"/>
              <a:gd name="connsiteX7" fmla="*/ 10000 w 10000"/>
              <a:gd name="connsiteY7" fmla="*/ 10963 h 12071"/>
              <a:gd name="connsiteX8" fmla="*/ 7500 w 10000"/>
              <a:gd name="connsiteY8" fmla="*/ 9854 h 12071"/>
              <a:gd name="connsiteX9" fmla="*/ 5000 w 10000"/>
              <a:gd name="connsiteY9" fmla="*/ 10963 h 12071"/>
              <a:gd name="connsiteX10" fmla="*/ 2500 w 10000"/>
              <a:gd name="connsiteY10" fmla="*/ 12071 h 12071"/>
              <a:gd name="connsiteX11" fmla="*/ 0 w 10000"/>
              <a:gd name="connsiteY11" fmla="*/ 10963 h 12071"/>
              <a:gd name="connsiteX0" fmla="*/ 0 w 10000"/>
              <a:gd name="connsiteY0" fmla="*/ 10249 h 11357"/>
              <a:gd name="connsiteX1" fmla="*/ 21 w 10000"/>
              <a:gd name="connsiteY1" fmla="*/ 32 h 11357"/>
              <a:gd name="connsiteX2" fmla="*/ 6188 w 10000"/>
              <a:gd name="connsiteY2" fmla="*/ 250 h 11357"/>
              <a:gd name="connsiteX3" fmla="*/ 6700 w 10000"/>
              <a:gd name="connsiteY3" fmla="*/ 1720 h 11357"/>
              <a:gd name="connsiteX4" fmla="*/ 7356 w 10000"/>
              <a:gd name="connsiteY4" fmla="*/ 2757 h 11357"/>
              <a:gd name="connsiteX5" fmla="*/ 8490 w 10000"/>
              <a:gd name="connsiteY5" fmla="*/ 3795 h 11357"/>
              <a:gd name="connsiteX6" fmla="*/ 9990 w 10000"/>
              <a:gd name="connsiteY6" fmla="*/ 2671 h 11357"/>
              <a:gd name="connsiteX7" fmla="*/ 10000 w 10000"/>
              <a:gd name="connsiteY7" fmla="*/ 10249 h 11357"/>
              <a:gd name="connsiteX8" fmla="*/ 7500 w 10000"/>
              <a:gd name="connsiteY8" fmla="*/ 9140 h 11357"/>
              <a:gd name="connsiteX9" fmla="*/ 5000 w 10000"/>
              <a:gd name="connsiteY9" fmla="*/ 10249 h 11357"/>
              <a:gd name="connsiteX10" fmla="*/ 2500 w 10000"/>
              <a:gd name="connsiteY10" fmla="*/ 11357 h 11357"/>
              <a:gd name="connsiteX11" fmla="*/ 0 w 10000"/>
              <a:gd name="connsiteY11" fmla="*/ 10249 h 11357"/>
              <a:gd name="connsiteX0" fmla="*/ 0 w 10000"/>
              <a:gd name="connsiteY0" fmla="*/ 10249 h 11357"/>
              <a:gd name="connsiteX1" fmla="*/ 21 w 10000"/>
              <a:gd name="connsiteY1" fmla="*/ 32 h 11357"/>
              <a:gd name="connsiteX2" fmla="*/ 6188 w 10000"/>
              <a:gd name="connsiteY2" fmla="*/ 250 h 11357"/>
              <a:gd name="connsiteX3" fmla="*/ 6700 w 10000"/>
              <a:gd name="connsiteY3" fmla="*/ 1720 h 11357"/>
              <a:gd name="connsiteX4" fmla="*/ 7356 w 10000"/>
              <a:gd name="connsiteY4" fmla="*/ 2757 h 11357"/>
              <a:gd name="connsiteX5" fmla="*/ 8490 w 10000"/>
              <a:gd name="connsiteY5" fmla="*/ 3795 h 11357"/>
              <a:gd name="connsiteX6" fmla="*/ 9990 w 10000"/>
              <a:gd name="connsiteY6" fmla="*/ 2671 h 11357"/>
              <a:gd name="connsiteX7" fmla="*/ 10000 w 10000"/>
              <a:gd name="connsiteY7" fmla="*/ 10249 h 11357"/>
              <a:gd name="connsiteX8" fmla="*/ 7500 w 10000"/>
              <a:gd name="connsiteY8" fmla="*/ 9140 h 11357"/>
              <a:gd name="connsiteX9" fmla="*/ 5000 w 10000"/>
              <a:gd name="connsiteY9" fmla="*/ 10249 h 11357"/>
              <a:gd name="connsiteX10" fmla="*/ 2500 w 10000"/>
              <a:gd name="connsiteY10" fmla="*/ 11357 h 11357"/>
              <a:gd name="connsiteX11" fmla="*/ 0 w 10000"/>
              <a:gd name="connsiteY11" fmla="*/ 10249 h 11357"/>
              <a:gd name="connsiteX0" fmla="*/ 10 w 10010"/>
              <a:gd name="connsiteY0" fmla="*/ 10275 h 11383"/>
              <a:gd name="connsiteX1" fmla="*/ 0 w 10010"/>
              <a:gd name="connsiteY1" fmla="*/ 26 h 11383"/>
              <a:gd name="connsiteX2" fmla="*/ 6198 w 10010"/>
              <a:gd name="connsiteY2" fmla="*/ 276 h 11383"/>
              <a:gd name="connsiteX3" fmla="*/ 6710 w 10010"/>
              <a:gd name="connsiteY3" fmla="*/ 1746 h 11383"/>
              <a:gd name="connsiteX4" fmla="*/ 7366 w 10010"/>
              <a:gd name="connsiteY4" fmla="*/ 2783 h 11383"/>
              <a:gd name="connsiteX5" fmla="*/ 8500 w 10010"/>
              <a:gd name="connsiteY5" fmla="*/ 3821 h 11383"/>
              <a:gd name="connsiteX6" fmla="*/ 10000 w 10010"/>
              <a:gd name="connsiteY6" fmla="*/ 2697 h 11383"/>
              <a:gd name="connsiteX7" fmla="*/ 10010 w 10010"/>
              <a:gd name="connsiteY7" fmla="*/ 10275 h 11383"/>
              <a:gd name="connsiteX8" fmla="*/ 7510 w 10010"/>
              <a:gd name="connsiteY8" fmla="*/ 9166 h 11383"/>
              <a:gd name="connsiteX9" fmla="*/ 5010 w 10010"/>
              <a:gd name="connsiteY9" fmla="*/ 10275 h 11383"/>
              <a:gd name="connsiteX10" fmla="*/ 2510 w 10010"/>
              <a:gd name="connsiteY10" fmla="*/ 11383 h 11383"/>
              <a:gd name="connsiteX11" fmla="*/ 10 w 10010"/>
              <a:gd name="connsiteY11" fmla="*/ 10275 h 11383"/>
              <a:gd name="connsiteX0" fmla="*/ 10 w 10010"/>
              <a:gd name="connsiteY0" fmla="*/ 10395 h 11503"/>
              <a:gd name="connsiteX1" fmla="*/ 0 w 10010"/>
              <a:gd name="connsiteY1" fmla="*/ 146 h 11503"/>
              <a:gd name="connsiteX2" fmla="*/ 6302 w 10010"/>
              <a:gd name="connsiteY2" fmla="*/ 139 h 11503"/>
              <a:gd name="connsiteX3" fmla="*/ 6710 w 10010"/>
              <a:gd name="connsiteY3" fmla="*/ 1866 h 11503"/>
              <a:gd name="connsiteX4" fmla="*/ 7366 w 10010"/>
              <a:gd name="connsiteY4" fmla="*/ 2903 h 11503"/>
              <a:gd name="connsiteX5" fmla="*/ 8500 w 10010"/>
              <a:gd name="connsiteY5" fmla="*/ 3941 h 11503"/>
              <a:gd name="connsiteX6" fmla="*/ 10000 w 10010"/>
              <a:gd name="connsiteY6" fmla="*/ 2817 h 11503"/>
              <a:gd name="connsiteX7" fmla="*/ 10010 w 10010"/>
              <a:gd name="connsiteY7" fmla="*/ 10395 h 11503"/>
              <a:gd name="connsiteX8" fmla="*/ 7510 w 10010"/>
              <a:gd name="connsiteY8" fmla="*/ 9286 h 11503"/>
              <a:gd name="connsiteX9" fmla="*/ 5010 w 10010"/>
              <a:gd name="connsiteY9" fmla="*/ 10395 h 11503"/>
              <a:gd name="connsiteX10" fmla="*/ 2510 w 10010"/>
              <a:gd name="connsiteY10" fmla="*/ 11503 h 11503"/>
              <a:gd name="connsiteX11" fmla="*/ 10 w 10010"/>
              <a:gd name="connsiteY11" fmla="*/ 10395 h 11503"/>
              <a:gd name="connsiteX0" fmla="*/ 10 w 10010"/>
              <a:gd name="connsiteY0" fmla="*/ 10471 h 11579"/>
              <a:gd name="connsiteX1" fmla="*/ 0 w 10010"/>
              <a:gd name="connsiteY1" fmla="*/ 222 h 11579"/>
              <a:gd name="connsiteX2" fmla="*/ 6302 w 10010"/>
              <a:gd name="connsiteY2" fmla="*/ 215 h 11579"/>
              <a:gd name="connsiteX3" fmla="*/ 7366 w 10010"/>
              <a:gd name="connsiteY3" fmla="*/ 2979 h 11579"/>
              <a:gd name="connsiteX4" fmla="*/ 8500 w 10010"/>
              <a:gd name="connsiteY4" fmla="*/ 4017 h 11579"/>
              <a:gd name="connsiteX5" fmla="*/ 10000 w 10010"/>
              <a:gd name="connsiteY5" fmla="*/ 2893 h 11579"/>
              <a:gd name="connsiteX6" fmla="*/ 10010 w 10010"/>
              <a:gd name="connsiteY6" fmla="*/ 10471 h 11579"/>
              <a:gd name="connsiteX7" fmla="*/ 7510 w 10010"/>
              <a:gd name="connsiteY7" fmla="*/ 9362 h 11579"/>
              <a:gd name="connsiteX8" fmla="*/ 5010 w 10010"/>
              <a:gd name="connsiteY8" fmla="*/ 10471 h 11579"/>
              <a:gd name="connsiteX9" fmla="*/ 2510 w 10010"/>
              <a:gd name="connsiteY9" fmla="*/ 11579 h 11579"/>
              <a:gd name="connsiteX10" fmla="*/ 10 w 10010"/>
              <a:gd name="connsiteY10" fmla="*/ 10471 h 11579"/>
              <a:gd name="connsiteX0" fmla="*/ 10 w 10010"/>
              <a:gd name="connsiteY0" fmla="*/ 10548 h 11656"/>
              <a:gd name="connsiteX1" fmla="*/ 0 w 10010"/>
              <a:gd name="connsiteY1" fmla="*/ 299 h 11656"/>
              <a:gd name="connsiteX2" fmla="*/ 6302 w 10010"/>
              <a:gd name="connsiteY2" fmla="*/ 292 h 11656"/>
              <a:gd name="connsiteX3" fmla="*/ 8500 w 10010"/>
              <a:gd name="connsiteY3" fmla="*/ 4094 h 11656"/>
              <a:gd name="connsiteX4" fmla="*/ 10000 w 10010"/>
              <a:gd name="connsiteY4" fmla="*/ 2970 h 11656"/>
              <a:gd name="connsiteX5" fmla="*/ 10010 w 10010"/>
              <a:gd name="connsiteY5" fmla="*/ 10548 h 11656"/>
              <a:gd name="connsiteX6" fmla="*/ 7510 w 10010"/>
              <a:gd name="connsiteY6" fmla="*/ 9439 h 11656"/>
              <a:gd name="connsiteX7" fmla="*/ 5010 w 10010"/>
              <a:gd name="connsiteY7" fmla="*/ 10548 h 11656"/>
              <a:gd name="connsiteX8" fmla="*/ 2510 w 10010"/>
              <a:gd name="connsiteY8" fmla="*/ 11656 h 11656"/>
              <a:gd name="connsiteX9" fmla="*/ 10 w 10010"/>
              <a:gd name="connsiteY9" fmla="*/ 10548 h 11656"/>
              <a:gd name="connsiteX0" fmla="*/ 10 w 10010"/>
              <a:gd name="connsiteY0" fmla="*/ 10483 h 11591"/>
              <a:gd name="connsiteX1" fmla="*/ 0 w 10010"/>
              <a:gd name="connsiteY1" fmla="*/ 234 h 11591"/>
              <a:gd name="connsiteX2" fmla="*/ 6302 w 10010"/>
              <a:gd name="connsiteY2" fmla="*/ 227 h 11591"/>
              <a:gd name="connsiteX3" fmla="*/ 7354 w 10010"/>
              <a:gd name="connsiteY3" fmla="*/ 3129 h 11591"/>
              <a:gd name="connsiteX4" fmla="*/ 10000 w 10010"/>
              <a:gd name="connsiteY4" fmla="*/ 2905 h 11591"/>
              <a:gd name="connsiteX5" fmla="*/ 10010 w 10010"/>
              <a:gd name="connsiteY5" fmla="*/ 10483 h 11591"/>
              <a:gd name="connsiteX6" fmla="*/ 7510 w 10010"/>
              <a:gd name="connsiteY6" fmla="*/ 9374 h 11591"/>
              <a:gd name="connsiteX7" fmla="*/ 5010 w 10010"/>
              <a:gd name="connsiteY7" fmla="*/ 10483 h 11591"/>
              <a:gd name="connsiteX8" fmla="*/ 2510 w 10010"/>
              <a:gd name="connsiteY8" fmla="*/ 11591 h 11591"/>
              <a:gd name="connsiteX9" fmla="*/ 10 w 10010"/>
              <a:gd name="connsiteY9" fmla="*/ 10483 h 11591"/>
              <a:gd name="connsiteX0" fmla="*/ 10 w 10010"/>
              <a:gd name="connsiteY0" fmla="*/ 10483 h 11591"/>
              <a:gd name="connsiteX1" fmla="*/ 0 w 10010"/>
              <a:gd name="connsiteY1" fmla="*/ 234 h 11591"/>
              <a:gd name="connsiteX2" fmla="*/ 6302 w 10010"/>
              <a:gd name="connsiteY2" fmla="*/ 227 h 11591"/>
              <a:gd name="connsiteX3" fmla="*/ 7354 w 10010"/>
              <a:gd name="connsiteY3" fmla="*/ 3129 h 11591"/>
              <a:gd name="connsiteX4" fmla="*/ 10000 w 10010"/>
              <a:gd name="connsiteY4" fmla="*/ 2905 h 11591"/>
              <a:gd name="connsiteX5" fmla="*/ 10010 w 10010"/>
              <a:gd name="connsiteY5" fmla="*/ 10483 h 11591"/>
              <a:gd name="connsiteX6" fmla="*/ 7510 w 10010"/>
              <a:gd name="connsiteY6" fmla="*/ 9374 h 11591"/>
              <a:gd name="connsiteX7" fmla="*/ 5010 w 10010"/>
              <a:gd name="connsiteY7" fmla="*/ 10483 h 11591"/>
              <a:gd name="connsiteX8" fmla="*/ 2510 w 10010"/>
              <a:gd name="connsiteY8" fmla="*/ 11591 h 11591"/>
              <a:gd name="connsiteX9" fmla="*/ 10 w 10010"/>
              <a:gd name="connsiteY9" fmla="*/ 10483 h 11591"/>
              <a:gd name="connsiteX0" fmla="*/ 10 w 10010"/>
              <a:gd name="connsiteY0" fmla="*/ 10277 h 11385"/>
              <a:gd name="connsiteX1" fmla="*/ 0 w 10010"/>
              <a:gd name="connsiteY1" fmla="*/ 28 h 11385"/>
              <a:gd name="connsiteX2" fmla="*/ 6302 w 10010"/>
              <a:gd name="connsiteY2" fmla="*/ 21 h 11385"/>
              <a:gd name="connsiteX3" fmla="*/ 7354 w 10010"/>
              <a:gd name="connsiteY3" fmla="*/ 2923 h 11385"/>
              <a:gd name="connsiteX4" fmla="*/ 10000 w 10010"/>
              <a:gd name="connsiteY4" fmla="*/ 2699 h 11385"/>
              <a:gd name="connsiteX5" fmla="*/ 10010 w 10010"/>
              <a:gd name="connsiteY5" fmla="*/ 10277 h 11385"/>
              <a:gd name="connsiteX6" fmla="*/ 7510 w 10010"/>
              <a:gd name="connsiteY6" fmla="*/ 9168 h 11385"/>
              <a:gd name="connsiteX7" fmla="*/ 5010 w 10010"/>
              <a:gd name="connsiteY7" fmla="*/ 10277 h 11385"/>
              <a:gd name="connsiteX8" fmla="*/ 2510 w 10010"/>
              <a:gd name="connsiteY8" fmla="*/ 11385 h 11385"/>
              <a:gd name="connsiteX9" fmla="*/ 10 w 10010"/>
              <a:gd name="connsiteY9" fmla="*/ 10277 h 11385"/>
              <a:gd name="connsiteX0" fmla="*/ 10 w 10010"/>
              <a:gd name="connsiteY0" fmla="*/ 10524 h 11632"/>
              <a:gd name="connsiteX1" fmla="*/ 0 w 10010"/>
              <a:gd name="connsiteY1" fmla="*/ 275 h 11632"/>
              <a:gd name="connsiteX2" fmla="*/ 6302 w 10010"/>
              <a:gd name="connsiteY2" fmla="*/ 268 h 11632"/>
              <a:gd name="connsiteX3" fmla="*/ 8250 w 10010"/>
              <a:gd name="connsiteY3" fmla="*/ 3749 h 11632"/>
              <a:gd name="connsiteX4" fmla="*/ 10000 w 10010"/>
              <a:gd name="connsiteY4" fmla="*/ 2946 h 11632"/>
              <a:gd name="connsiteX5" fmla="*/ 10010 w 10010"/>
              <a:gd name="connsiteY5" fmla="*/ 10524 h 11632"/>
              <a:gd name="connsiteX6" fmla="*/ 7510 w 10010"/>
              <a:gd name="connsiteY6" fmla="*/ 9415 h 11632"/>
              <a:gd name="connsiteX7" fmla="*/ 5010 w 10010"/>
              <a:gd name="connsiteY7" fmla="*/ 10524 h 11632"/>
              <a:gd name="connsiteX8" fmla="*/ 2510 w 10010"/>
              <a:gd name="connsiteY8" fmla="*/ 11632 h 11632"/>
              <a:gd name="connsiteX9" fmla="*/ 10 w 10010"/>
              <a:gd name="connsiteY9" fmla="*/ 10524 h 11632"/>
              <a:gd name="connsiteX0" fmla="*/ 10 w 10010"/>
              <a:gd name="connsiteY0" fmla="*/ 10524 h 11632"/>
              <a:gd name="connsiteX1" fmla="*/ 0 w 10010"/>
              <a:gd name="connsiteY1" fmla="*/ 275 h 11632"/>
              <a:gd name="connsiteX2" fmla="*/ 6302 w 10010"/>
              <a:gd name="connsiteY2" fmla="*/ 268 h 11632"/>
              <a:gd name="connsiteX3" fmla="*/ 8250 w 10010"/>
              <a:gd name="connsiteY3" fmla="*/ 3749 h 11632"/>
              <a:gd name="connsiteX4" fmla="*/ 10000 w 10010"/>
              <a:gd name="connsiteY4" fmla="*/ 2946 h 11632"/>
              <a:gd name="connsiteX5" fmla="*/ 10010 w 10010"/>
              <a:gd name="connsiteY5" fmla="*/ 10524 h 11632"/>
              <a:gd name="connsiteX6" fmla="*/ 7510 w 10010"/>
              <a:gd name="connsiteY6" fmla="*/ 9415 h 11632"/>
              <a:gd name="connsiteX7" fmla="*/ 5010 w 10010"/>
              <a:gd name="connsiteY7" fmla="*/ 10524 h 11632"/>
              <a:gd name="connsiteX8" fmla="*/ 2510 w 10010"/>
              <a:gd name="connsiteY8" fmla="*/ 11632 h 11632"/>
              <a:gd name="connsiteX9" fmla="*/ 10 w 10010"/>
              <a:gd name="connsiteY9" fmla="*/ 10524 h 11632"/>
              <a:gd name="connsiteX0" fmla="*/ 10 w 10010"/>
              <a:gd name="connsiteY0" fmla="*/ 10383 h 11491"/>
              <a:gd name="connsiteX1" fmla="*/ 0 w 10010"/>
              <a:gd name="connsiteY1" fmla="*/ 134 h 11491"/>
              <a:gd name="connsiteX2" fmla="*/ 6302 w 10010"/>
              <a:gd name="connsiteY2" fmla="*/ 127 h 11491"/>
              <a:gd name="connsiteX3" fmla="*/ 8250 w 10010"/>
              <a:gd name="connsiteY3" fmla="*/ 3608 h 11491"/>
              <a:gd name="connsiteX4" fmla="*/ 10000 w 10010"/>
              <a:gd name="connsiteY4" fmla="*/ 2805 h 11491"/>
              <a:gd name="connsiteX5" fmla="*/ 10010 w 10010"/>
              <a:gd name="connsiteY5" fmla="*/ 10383 h 11491"/>
              <a:gd name="connsiteX6" fmla="*/ 7510 w 10010"/>
              <a:gd name="connsiteY6" fmla="*/ 9274 h 11491"/>
              <a:gd name="connsiteX7" fmla="*/ 5010 w 10010"/>
              <a:gd name="connsiteY7" fmla="*/ 10383 h 11491"/>
              <a:gd name="connsiteX8" fmla="*/ 2510 w 10010"/>
              <a:gd name="connsiteY8" fmla="*/ 11491 h 11491"/>
              <a:gd name="connsiteX9" fmla="*/ 10 w 10010"/>
              <a:gd name="connsiteY9" fmla="*/ 10383 h 11491"/>
              <a:gd name="connsiteX0" fmla="*/ 10 w 10010"/>
              <a:gd name="connsiteY0" fmla="*/ 10383 h 11491"/>
              <a:gd name="connsiteX1" fmla="*/ 0 w 10010"/>
              <a:gd name="connsiteY1" fmla="*/ 134 h 11491"/>
              <a:gd name="connsiteX2" fmla="*/ 6302 w 10010"/>
              <a:gd name="connsiteY2" fmla="*/ 127 h 11491"/>
              <a:gd name="connsiteX3" fmla="*/ 8250 w 10010"/>
              <a:gd name="connsiteY3" fmla="*/ 3608 h 11491"/>
              <a:gd name="connsiteX4" fmla="*/ 10000 w 10010"/>
              <a:gd name="connsiteY4" fmla="*/ 2805 h 11491"/>
              <a:gd name="connsiteX5" fmla="*/ 10010 w 10010"/>
              <a:gd name="connsiteY5" fmla="*/ 10383 h 11491"/>
              <a:gd name="connsiteX6" fmla="*/ 7510 w 10010"/>
              <a:gd name="connsiteY6" fmla="*/ 9274 h 11491"/>
              <a:gd name="connsiteX7" fmla="*/ 5010 w 10010"/>
              <a:gd name="connsiteY7" fmla="*/ 10383 h 11491"/>
              <a:gd name="connsiteX8" fmla="*/ 2510 w 10010"/>
              <a:gd name="connsiteY8" fmla="*/ 11491 h 11491"/>
              <a:gd name="connsiteX9" fmla="*/ 10 w 10010"/>
              <a:gd name="connsiteY9" fmla="*/ 10383 h 11491"/>
              <a:gd name="connsiteX0" fmla="*/ 10 w 10010"/>
              <a:gd name="connsiteY0" fmla="*/ 10277 h 11385"/>
              <a:gd name="connsiteX1" fmla="*/ 0 w 10010"/>
              <a:gd name="connsiteY1" fmla="*/ 28 h 11385"/>
              <a:gd name="connsiteX2" fmla="*/ 6302 w 10010"/>
              <a:gd name="connsiteY2" fmla="*/ 21 h 11385"/>
              <a:gd name="connsiteX3" fmla="*/ 8250 w 10010"/>
              <a:gd name="connsiteY3" fmla="*/ 3502 h 11385"/>
              <a:gd name="connsiteX4" fmla="*/ 10000 w 10010"/>
              <a:gd name="connsiteY4" fmla="*/ 2699 h 11385"/>
              <a:gd name="connsiteX5" fmla="*/ 10010 w 10010"/>
              <a:gd name="connsiteY5" fmla="*/ 10277 h 11385"/>
              <a:gd name="connsiteX6" fmla="*/ 7510 w 10010"/>
              <a:gd name="connsiteY6" fmla="*/ 9168 h 11385"/>
              <a:gd name="connsiteX7" fmla="*/ 5010 w 10010"/>
              <a:gd name="connsiteY7" fmla="*/ 10277 h 11385"/>
              <a:gd name="connsiteX8" fmla="*/ 2510 w 10010"/>
              <a:gd name="connsiteY8" fmla="*/ 11385 h 11385"/>
              <a:gd name="connsiteX9" fmla="*/ 10 w 10010"/>
              <a:gd name="connsiteY9" fmla="*/ 10277 h 11385"/>
              <a:gd name="connsiteX0" fmla="*/ 10 w 10010"/>
              <a:gd name="connsiteY0" fmla="*/ 10277 h 11385"/>
              <a:gd name="connsiteX1" fmla="*/ 0 w 10010"/>
              <a:gd name="connsiteY1" fmla="*/ 28 h 11385"/>
              <a:gd name="connsiteX2" fmla="*/ 6302 w 10010"/>
              <a:gd name="connsiteY2" fmla="*/ 21 h 11385"/>
              <a:gd name="connsiteX3" fmla="*/ 8250 w 10010"/>
              <a:gd name="connsiteY3" fmla="*/ 3502 h 11385"/>
              <a:gd name="connsiteX4" fmla="*/ 10000 w 10010"/>
              <a:gd name="connsiteY4" fmla="*/ 2699 h 11385"/>
              <a:gd name="connsiteX5" fmla="*/ 10010 w 10010"/>
              <a:gd name="connsiteY5" fmla="*/ 10277 h 11385"/>
              <a:gd name="connsiteX6" fmla="*/ 7510 w 10010"/>
              <a:gd name="connsiteY6" fmla="*/ 9168 h 11385"/>
              <a:gd name="connsiteX7" fmla="*/ 5010 w 10010"/>
              <a:gd name="connsiteY7" fmla="*/ 10277 h 11385"/>
              <a:gd name="connsiteX8" fmla="*/ 2510 w 10010"/>
              <a:gd name="connsiteY8" fmla="*/ 11385 h 11385"/>
              <a:gd name="connsiteX9" fmla="*/ 10 w 10010"/>
              <a:gd name="connsiteY9" fmla="*/ 10277 h 11385"/>
              <a:gd name="connsiteX0" fmla="*/ 10 w 10013"/>
              <a:gd name="connsiteY0" fmla="*/ 10277 h 11385"/>
              <a:gd name="connsiteX1" fmla="*/ 0 w 10013"/>
              <a:gd name="connsiteY1" fmla="*/ 28 h 11385"/>
              <a:gd name="connsiteX2" fmla="*/ 6302 w 10013"/>
              <a:gd name="connsiteY2" fmla="*/ 21 h 11385"/>
              <a:gd name="connsiteX3" fmla="*/ 8583 w 10013"/>
              <a:gd name="connsiteY3" fmla="*/ 3245 h 11385"/>
              <a:gd name="connsiteX4" fmla="*/ 10000 w 10013"/>
              <a:gd name="connsiteY4" fmla="*/ 2699 h 11385"/>
              <a:gd name="connsiteX5" fmla="*/ 10010 w 10013"/>
              <a:gd name="connsiteY5" fmla="*/ 10277 h 11385"/>
              <a:gd name="connsiteX6" fmla="*/ 7510 w 10013"/>
              <a:gd name="connsiteY6" fmla="*/ 9168 h 11385"/>
              <a:gd name="connsiteX7" fmla="*/ 5010 w 10013"/>
              <a:gd name="connsiteY7" fmla="*/ 10277 h 11385"/>
              <a:gd name="connsiteX8" fmla="*/ 2510 w 10013"/>
              <a:gd name="connsiteY8" fmla="*/ 11385 h 11385"/>
              <a:gd name="connsiteX9" fmla="*/ 10 w 10013"/>
              <a:gd name="connsiteY9" fmla="*/ 10277 h 11385"/>
              <a:gd name="connsiteX0" fmla="*/ 10 w 10044"/>
              <a:gd name="connsiteY0" fmla="*/ 10277 h 11385"/>
              <a:gd name="connsiteX1" fmla="*/ 0 w 10044"/>
              <a:gd name="connsiteY1" fmla="*/ 28 h 11385"/>
              <a:gd name="connsiteX2" fmla="*/ 6302 w 10044"/>
              <a:gd name="connsiteY2" fmla="*/ 21 h 11385"/>
              <a:gd name="connsiteX3" fmla="*/ 8583 w 10044"/>
              <a:gd name="connsiteY3" fmla="*/ 3245 h 11385"/>
              <a:gd name="connsiteX4" fmla="*/ 10042 w 10044"/>
              <a:gd name="connsiteY4" fmla="*/ 2699 h 11385"/>
              <a:gd name="connsiteX5" fmla="*/ 10010 w 10044"/>
              <a:gd name="connsiteY5" fmla="*/ 10277 h 11385"/>
              <a:gd name="connsiteX6" fmla="*/ 7510 w 10044"/>
              <a:gd name="connsiteY6" fmla="*/ 9168 h 11385"/>
              <a:gd name="connsiteX7" fmla="*/ 5010 w 10044"/>
              <a:gd name="connsiteY7" fmla="*/ 10277 h 11385"/>
              <a:gd name="connsiteX8" fmla="*/ 2510 w 10044"/>
              <a:gd name="connsiteY8" fmla="*/ 11385 h 11385"/>
              <a:gd name="connsiteX9" fmla="*/ 10 w 10044"/>
              <a:gd name="connsiteY9" fmla="*/ 10277 h 11385"/>
              <a:gd name="connsiteX0" fmla="*/ 10 w 10044"/>
              <a:gd name="connsiteY0" fmla="*/ 10277 h 11385"/>
              <a:gd name="connsiteX1" fmla="*/ 0 w 10044"/>
              <a:gd name="connsiteY1" fmla="*/ 28 h 11385"/>
              <a:gd name="connsiteX2" fmla="*/ 6302 w 10044"/>
              <a:gd name="connsiteY2" fmla="*/ 21 h 11385"/>
              <a:gd name="connsiteX3" fmla="*/ 8583 w 10044"/>
              <a:gd name="connsiteY3" fmla="*/ 3245 h 11385"/>
              <a:gd name="connsiteX4" fmla="*/ 10042 w 10044"/>
              <a:gd name="connsiteY4" fmla="*/ 2699 h 11385"/>
              <a:gd name="connsiteX5" fmla="*/ 10010 w 10044"/>
              <a:gd name="connsiteY5" fmla="*/ 10277 h 11385"/>
              <a:gd name="connsiteX6" fmla="*/ 7510 w 10044"/>
              <a:gd name="connsiteY6" fmla="*/ 9168 h 11385"/>
              <a:gd name="connsiteX7" fmla="*/ 5010 w 10044"/>
              <a:gd name="connsiteY7" fmla="*/ 10277 h 11385"/>
              <a:gd name="connsiteX8" fmla="*/ 2510 w 10044"/>
              <a:gd name="connsiteY8" fmla="*/ 11385 h 11385"/>
              <a:gd name="connsiteX9" fmla="*/ 10 w 10044"/>
              <a:gd name="connsiteY9" fmla="*/ 10277 h 11385"/>
              <a:gd name="connsiteX0" fmla="*/ 10 w 10098"/>
              <a:gd name="connsiteY0" fmla="*/ 10277 h 11385"/>
              <a:gd name="connsiteX1" fmla="*/ 0 w 10098"/>
              <a:gd name="connsiteY1" fmla="*/ 28 h 11385"/>
              <a:gd name="connsiteX2" fmla="*/ 6302 w 10098"/>
              <a:gd name="connsiteY2" fmla="*/ 21 h 11385"/>
              <a:gd name="connsiteX3" fmla="*/ 8583 w 10098"/>
              <a:gd name="connsiteY3" fmla="*/ 3245 h 11385"/>
              <a:gd name="connsiteX4" fmla="*/ 10042 w 10098"/>
              <a:gd name="connsiteY4" fmla="*/ 2699 h 11385"/>
              <a:gd name="connsiteX5" fmla="*/ 10010 w 10098"/>
              <a:gd name="connsiteY5" fmla="*/ 10277 h 11385"/>
              <a:gd name="connsiteX6" fmla="*/ 7510 w 10098"/>
              <a:gd name="connsiteY6" fmla="*/ 9168 h 11385"/>
              <a:gd name="connsiteX7" fmla="*/ 5010 w 10098"/>
              <a:gd name="connsiteY7" fmla="*/ 10277 h 11385"/>
              <a:gd name="connsiteX8" fmla="*/ 2510 w 10098"/>
              <a:gd name="connsiteY8" fmla="*/ 11385 h 11385"/>
              <a:gd name="connsiteX9" fmla="*/ 10 w 10098"/>
              <a:gd name="connsiteY9" fmla="*/ 10277 h 11385"/>
              <a:gd name="connsiteX0" fmla="*/ 10 w 10015"/>
              <a:gd name="connsiteY0" fmla="*/ 10277 h 11385"/>
              <a:gd name="connsiteX1" fmla="*/ 0 w 10015"/>
              <a:gd name="connsiteY1" fmla="*/ 28 h 11385"/>
              <a:gd name="connsiteX2" fmla="*/ 6302 w 10015"/>
              <a:gd name="connsiteY2" fmla="*/ 21 h 11385"/>
              <a:gd name="connsiteX3" fmla="*/ 8583 w 10015"/>
              <a:gd name="connsiteY3" fmla="*/ 3245 h 11385"/>
              <a:gd name="connsiteX4" fmla="*/ 10011 w 10015"/>
              <a:gd name="connsiteY4" fmla="*/ 2699 h 11385"/>
              <a:gd name="connsiteX5" fmla="*/ 10010 w 10015"/>
              <a:gd name="connsiteY5" fmla="*/ 10277 h 11385"/>
              <a:gd name="connsiteX6" fmla="*/ 7510 w 10015"/>
              <a:gd name="connsiteY6" fmla="*/ 9168 h 11385"/>
              <a:gd name="connsiteX7" fmla="*/ 5010 w 10015"/>
              <a:gd name="connsiteY7" fmla="*/ 10277 h 11385"/>
              <a:gd name="connsiteX8" fmla="*/ 2510 w 10015"/>
              <a:gd name="connsiteY8" fmla="*/ 11385 h 11385"/>
              <a:gd name="connsiteX9" fmla="*/ 10 w 10015"/>
              <a:gd name="connsiteY9" fmla="*/ 10277 h 11385"/>
              <a:gd name="connsiteX0" fmla="*/ 10 w 10015"/>
              <a:gd name="connsiteY0" fmla="*/ 10277 h 11385"/>
              <a:gd name="connsiteX1" fmla="*/ 0 w 10015"/>
              <a:gd name="connsiteY1" fmla="*/ 28 h 11385"/>
              <a:gd name="connsiteX2" fmla="*/ 6302 w 10015"/>
              <a:gd name="connsiteY2" fmla="*/ 21 h 11385"/>
              <a:gd name="connsiteX3" fmla="*/ 8583 w 10015"/>
              <a:gd name="connsiteY3" fmla="*/ 3245 h 11385"/>
              <a:gd name="connsiteX4" fmla="*/ 10011 w 10015"/>
              <a:gd name="connsiteY4" fmla="*/ 2699 h 11385"/>
              <a:gd name="connsiteX5" fmla="*/ 10010 w 10015"/>
              <a:gd name="connsiteY5" fmla="*/ 10277 h 11385"/>
              <a:gd name="connsiteX6" fmla="*/ 7510 w 10015"/>
              <a:gd name="connsiteY6" fmla="*/ 9168 h 11385"/>
              <a:gd name="connsiteX7" fmla="*/ 5010 w 10015"/>
              <a:gd name="connsiteY7" fmla="*/ 10277 h 11385"/>
              <a:gd name="connsiteX8" fmla="*/ 2510 w 10015"/>
              <a:gd name="connsiteY8" fmla="*/ 11385 h 11385"/>
              <a:gd name="connsiteX9" fmla="*/ 10 w 10015"/>
              <a:gd name="connsiteY9" fmla="*/ 10277 h 11385"/>
              <a:gd name="connsiteX0" fmla="*/ 10 w 10015"/>
              <a:gd name="connsiteY0" fmla="*/ 10277 h 13959"/>
              <a:gd name="connsiteX1" fmla="*/ 0 w 10015"/>
              <a:gd name="connsiteY1" fmla="*/ 28 h 13959"/>
              <a:gd name="connsiteX2" fmla="*/ 6302 w 10015"/>
              <a:gd name="connsiteY2" fmla="*/ 21 h 13959"/>
              <a:gd name="connsiteX3" fmla="*/ 8583 w 10015"/>
              <a:gd name="connsiteY3" fmla="*/ 3245 h 13959"/>
              <a:gd name="connsiteX4" fmla="*/ 10011 w 10015"/>
              <a:gd name="connsiteY4" fmla="*/ 2699 h 13959"/>
              <a:gd name="connsiteX5" fmla="*/ 10010 w 10015"/>
              <a:gd name="connsiteY5" fmla="*/ 10277 h 13959"/>
              <a:gd name="connsiteX6" fmla="*/ 6864 w 10015"/>
              <a:gd name="connsiteY6" fmla="*/ 13959 h 13959"/>
              <a:gd name="connsiteX7" fmla="*/ 5010 w 10015"/>
              <a:gd name="connsiteY7" fmla="*/ 10277 h 13959"/>
              <a:gd name="connsiteX8" fmla="*/ 2510 w 10015"/>
              <a:gd name="connsiteY8" fmla="*/ 11385 h 13959"/>
              <a:gd name="connsiteX9" fmla="*/ 10 w 10015"/>
              <a:gd name="connsiteY9" fmla="*/ 10277 h 13959"/>
              <a:gd name="connsiteX0" fmla="*/ 10 w 10015"/>
              <a:gd name="connsiteY0" fmla="*/ 10277 h 14103"/>
              <a:gd name="connsiteX1" fmla="*/ 0 w 10015"/>
              <a:gd name="connsiteY1" fmla="*/ 28 h 14103"/>
              <a:gd name="connsiteX2" fmla="*/ 6302 w 10015"/>
              <a:gd name="connsiteY2" fmla="*/ 21 h 14103"/>
              <a:gd name="connsiteX3" fmla="*/ 8583 w 10015"/>
              <a:gd name="connsiteY3" fmla="*/ 3245 h 14103"/>
              <a:gd name="connsiteX4" fmla="*/ 10011 w 10015"/>
              <a:gd name="connsiteY4" fmla="*/ 2699 h 14103"/>
              <a:gd name="connsiteX5" fmla="*/ 10010 w 10015"/>
              <a:gd name="connsiteY5" fmla="*/ 10277 h 14103"/>
              <a:gd name="connsiteX6" fmla="*/ 6864 w 10015"/>
              <a:gd name="connsiteY6" fmla="*/ 13959 h 14103"/>
              <a:gd name="connsiteX7" fmla="*/ 375 w 10015"/>
              <a:gd name="connsiteY7" fmla="*/ 13171 h 14103"/>
              <a:gd name="connsiteX8" fmla="*/ 2510 w 10015"/>
              <a:gd name="connsiteY8" fmla="*/ 11385 h 14103"/>
              <a:gd name="connsiteX9" fmla="*/ 10 w 10015"/>
              <a:gd name="connsiteY9" fmla="*/ 10277 h 14103"/>
              <a:gd name="connsiteX0" fmla="*/ 239 w 10244"/>
              <a:gd name="connsiteY0" fmla="*/ 10277 h 14103"/>
              <a:gd name="connsiteX1" fmla="*/ 229 w 10244"/>
              <a:gd name="connsiteY1" fmla="*/ 28 h 14103"/>
              <a:gd name="connsiteX2" fmla="*/ 6531 w 10244"/>
              <a:gd name="connsiteY2" fmla="*/ 21 h 14103"/>
              <a:gd name="connsiteX3" fmla="*/ 8812 w 10244"/>
              <a:gd name="connsiteY3" fmla="*/ 3245 h 14103"/>
              <a:gd name="connsiteX4" fmla="*/ 10240 w 10244"/>
              <a:gd name="connsiteY4" fmla="*/ 2699 h 14103"/>
              <a:gd name="connsiteX5" fmla="*/ 10239 w 10244"/>
              <a:gd name="connsiteY5" fmla="*/ 10277 h 14103"/>
              <a:gd name="connsiteX6" fmla="*/ 7093 w 10244"/>
              <a:gd name="connsiteY6" fmla="*/ 13959 h 14103"/>
              <a:gd name="connsiteX7" fmla="*/ 604 w 10244"/>
              <a:gd name="connsiteY7" fmla="*/ 13171 h 14103"/>
              <a:gd name="connsiteX8" fmla="*/ 239 w 10244"/>
              <a:gd name="connsiteY8" fmla="*/ 10277 h 14103"/>
              <a:gd name="connsiteX0" fmla="*/ 10 w 10015"/>
              <a:gd name="connsiteY0" fmla="*/ 10277 h 14451"/>
              <a:gd name="connsiteX1" fmla="*/ 0 w 10015"/>
              <a:gd name="connsiteY1" fmla="*/ 28 h 14451"/>
              <a:gd name="connsiteX2" fmla="*/ 6302 w 10015"/>
              <a:gd name="connsiteY2" fmla="*/ 21 h 14451"/>
              <a:gd name="connsiteX3" fmla="*/ 8583 w 10015"/>
              <a:gd name="connsiteY3" fmla="*/ 3245 h 14451"/>
              <a:gd name="connsiteX4" fmla="*/ 10011 w 10015"/>
              <a:gd name="connsiteY4" fmla="*/ 2699 h 14451"/>
              <a:gd name="connsiteX5" fmla="*/ 10010 w 10015"/>
              <a:gd name="connsiteY5" fmla="*/ 10277 h 14451"/>
              <a:gd name="connsiteX6" fmla="*/ 6864 w 10015"/>
              <a:gd name="connsiteY6" fmla="*/ 13959 h 14451"/>
              <a:gd name="connsiteX7" fmla="*/ 2094 w 10015"/>
              <a:gd name="connsiteY7" fmla="*/ 14136 h 14451"/>
              <a:gd name="connsiteX8" fmla="*/ 10 w 10015"/>
              <a:gd name="connsiteY8" fmla="*/ 10277 h 14451"/>
              <a:gd name="connsiteX0" fmla="*/ 0 w 10015"/>
              <a:gd name="connsiteY0" fmla="*/ 12463 h 14382"/>
              <a:gd name="connsiteX1" fmla="*/ 0 w 10015"/>
              <a:gd name="connsiteY1" fmla="*/ 28 h 14382"/>
              <a:gd name="connsiteX2" fmla="*/ 6302 w 10015"/>
              <a:gd name="connsiteY2" fmla="*/ 21 h 14382"/>
              <a:gd name="connsiteX3" fmla="*/ 8583 w 10015"/>
              <a:gd name="connsiteY3" fmla="*/ 3245 h 14382"/>
              <a:gd name="connsiteX4" fmla="*/ 10011 w 10015"/>
              <a:gd name="connsiteY4" fmla="*/ 2699 h 14382"/>
              <a:gd name="connsiteX5" fmla="*/ 10010 w 10015"/>
              <a:gd name="connsiteY5" fmla="*/ 10277 h 14382"/>
              <a:gd name="connsiteX6" fmla="*/ 6864 w 10015"/>
              <a:gd name="connsiteY6" fmla="*/ 13959 h 14382"/>
              <a:gd name="connsiteX7" fmla="*/ 2094 w 10015"/>
              <a:gd name="connsiteY7" fmla="*/ 14136 h 14382"/>
              <a:gd name="connsiteX8" fmla="*/ 0 w 10015"/>
              <a:gd name="connsiteY8" fmla="*/ 12463 h 14382"/>
              <a:gd name="connsiteX0" fmla="*/ 0 w 10015"/>
              <a:gd name="connsiteY0" fmla="*/ 12463 h 14382"/>
              <a:gd name="connsiteX1" fmla="*/ 0 w 10015"/>
              <a:gd name="connsiteY1" fmla="*/ 28 h 14382"/>
              <a:gd name="connsiteX2" fmla="*/ 6302 w 10015"/>
              <a:gd name="connsiteY2" fmla="*/ 21 h 14382"/>
              <a:gd name="connsiteX3" fmla="*/ 8583 w 10015"/>
              <a:gd name="connsiteY3" fmla="*/ 3245 h 14382"/>
              <a:gd name="connsiteX4" fmla="*/ 10011 w 10015"/>
              <a:gd name="connsiteY4" fmla="*/ 2699 h 14382"/>
              <a:gd name="connsiteX5" fmla="*/ 10010 w 10015"/>
              <a:gd name="connsiteY5" fmla="*/ 10277 h 14382"/>
              <a:gd name="connsiteX6" fmla="*/ 6864 w 10015"/>
              <a:gd name="connsiteY6" fmla="*/ 13959 h 14382"/>
              <a:gd name="connsiteX7" fmla="*/ 2094 w 10015"/>
              <a:gd name="connsiteY7" fmla="*/ 14136 h 14382"/>
              <a:gd name="connsiteX8" fmla="*/ 0 w 10015"/>
              <a:gd name="connsiteY8" fmla="*/ 12463 h 14382"/>
              <a:gd name="connsiteX0" fmla="*/ 10 w 10015"/>
              <a:gd name="connsiteY0" fmla="*/ 13588 h 14318"/>
              <a:gd name="connsiteX1" fmla="*/ 0 w 10015"/>
              <a:gd name="connsiteY1" fmla="*/ 28 h 14318"/>
              <a:gd name="connsiteX2" fmla="*/ 6302 w 10015"/>
              <a:gd name="connsiteY2" fmla="*/ 21 h 14318"/>
              <a:gd name="connsiteX3" fmla="*/ 8583 w 10015"/>
              <a:gd name="connsiteY3" fmla="*/ 3245 h 14318"/>
              <a:gd name="connsiteX4" fmla="*/ 10011 w 10015"/>
              <a:gd name="connsiteY4" fmla="*/ 2699 h 14318"/>
              <a:gd name="connsiteX5" fmla="*/ 10010 w 10015"/>
              <a:gd name="connsiteY5" fmla="*/ 10277 h 14318"/>
              <a:gd name="connsiteX6" fmla="*/ 6864 w 10015"/>
              <a:gd name="connsiteY6" fmla="*/ 13959 h 14318"/>
              <a:gd name="connsiteX7" fmla="*/ 2094 w 10015"/>
              <a:gd name="connsiteY7" fmla="*/ 14136 h 14318"/>
              <a:gd name="connsiteX8" fmla="*/ 10 w 10015"/>
              <a:gd name="connsiteY8" fmla="*/ 13588 h 14318"/>
              <a:gd name="connsiteX0" fmla="*/ 10 w 10015"/>
              <a:gd name="connsiteY0" fmla="*/ 13588 h 14886"/>
              <a:gd name="connsiteX1" fmla="*/ 0 w 10015"/>
              <a:gd name="connsiteY1" fmla="*/ 28 h 14886"/>
              <a:gd name="connsiteX2" fmla="*/ 6302 w 10015"/>
              <a:gd name="connsiteY2" fmla="*/ 21 h 14886"/>
              <a:gd name="connsiteX3" fmla="*/ 8583 w 10015"/>
              <a:gd name="connsiteY3" fmla="*/ 3245 h 14886"/>
              <a:gd name="connsiteX4" fmla="*/ 10011 w 10015"/>
              <a:gd name="connsiteY4" fmla="*/ 2699 h 14886"/>
              <a:gd name="connsiteX5" fmla="*/ 10010 w 10015"/>
              <a:gd name="connsiteY5" fmla="*/ 10277 h 14886"/>
              <a:gd name="connsiteX6" fmla="*/ 6864 w 10015"/>
              <a:gd name="connsiteY6" fmla="*/ 13959 h 14886"/>
              <a:gd name="connsiteX7" fmla="*/ 3667 w 10015"/>
              <a:gd name="connsiteY7" fmla="*/ 14876 h 14886"/>
              <a:gd name="connsiteX8" fmla="*/ 10 w 10015"/>
              <a:gd name="connsiteY8" fmla="*/ 13588 h 14886"/>
              <a:gd name="connsiteX0" fmla="*/ 10 w 10015"/>
              <a:gd name="connsiteY0" fmla="*/ 13588 h 14886"/>
              <a:gd name="connsiteX1" fmla="*/ 0 w 10015"/>
              <a:gd name="connsiteY1" fmla="*/ 28 h 14886"/>
              <a:gd name="connsiteX2" fmla="*/ 6302 w 10015"/>
              <a:gd name="connsiteY2" fmla="*/ 21 h 14886"/>
              <a:gd name="connsiteX3" fmla="*/ 8583 w 10015"/>
              <a:gd name="connsiteY3" fmla="*/ 3245 h 14886"/>
              <a:gd name="connsiteX4" fmla="*/ 10011 w 10015"/>
              <a:gd name="connsiteY4" fmla="*/ 2699 h 14886"/>
              <a:gd name="connsiteX5" fmla="*/ 10010 w 10015"/>
              <a:gd name="connsiteY5" fmla="*/ 10277 h 14886"/>
              <a:gd name="connsiteX6" fmla="*/ 6864 w 10015"/>
              <a:gd name="connsiteY6" fmla="*/ 13959 h 14886"/>
              <a:gd name="connsiteX7" fmla="*/ 3667 w 10015"/>
              <a:gd name="connsiteY7" fmla="*/ 14876 h 14886"/>
              <a:gd name="connsiteX8" fmla="*/ 10 w 10015"/>
              <a:gd name="connsiteY8" fmla="*/ 13588 h 14886"/>
              <a:gd name="connsiteX0" fmla="*/ 10 w 10122"/>
              <a:gd name="connsiteY0" fmla="*/ 13588 h 14884"/>
              <a:gd name="connsiteX1" fmla="*/ 0 w 10122"/>
              <a:gd name="connsiteY1" fmla="*/ 28 h 14884"/>
              <a:gd name="connsiteX2" fmla="*/ 6302 w 10122"/>
              <a:gd name="connsiteY2" fmla="*/ 21 h 14884"/>
              <a:gd name="connsiteX3" fmla="*/ 8583 w 10122"/>
              <a:gd name="connsiteY3" fmla="*/ 3245 h 14884"/>
              <a:gd name="connsiteX4" fmla="*/ 10011 w 10122"/>
              <a:gd name="connsiteY4" fmla="*/ 2699 h 14884"/>
              <a:gd name="connsiteX5" fmla="*/ 10031 w 10122"/>
              <a:gd name="connsiteY5" fmla="*/ 10759 h 14884"/>
              <a:gd name="connsiteX6" fmla="*/ 6864 w 10122"/>
              <a:gd name="connsiteY6" fmla="*/ 13959 h 14884"/>
              <a:gd name="connsiteX7" fmla="*/ 3667 w 10122"/>
              <a:gd name="connsiteY7" fmla="*/ 14876 h 14884"/>
              <a:gd name="connsiteX8" fmla="*/ 10 w 10122"/>
              <a:gd name="connsiteY8" fmla="*/ 13588 h 14884"/>
              <a:gd name="connsiteX0" fmla="*/ 10 w 10122"/>
              <a:gd name="connsiteY0" fmla="*/ 13588 h 14884"/>
              <a:gd name="connsiteX1" fmla="*/ 0 w 10122"/>
              <a:gd name="connsiteY1" fmla="*/ 28 h 14884"/>
              <a:gd name="connsiteX2" fmla="*/ 6302 w 10122"/>
              <a:gd name="connsiteY2" fmla="*/ 21 h 14884"/>
              <a:gd name="connsiteX3" fmla="*/ 8583 w 10122"/>
              <a:gd name="connsiteY3" fmla="*/ 3245 h 14884"/>
              <a:gd name="connsiteX4" fmla="*/ 10011 w 10122"/>
              <a:gd name="connsiteY4" fmla="*/ 2699 h 14884"/>
              <a:gd name="connsiteX5" fmla="*/ 10031 w 10122"/>
              <a:gd name="connsiteY5" fmla="*/ 10759 h 14884"/>
              <a:gd name="connsiteX6" fmla="*/ 6864 w 10122"/>
              <a:gd name="connsiteY6" fmla="*/ 13959 h 14884"/>
              <a:gd name="connsiteX7" fmla="*/ 3667 w 10122"/>
              <a:gd name="connsiteY7" fmla="*/ 14876 h 14884"/>
              <a:gd name="connsiteX8" fmla="*/ 10 w 10122"/>
              <a:gd name="connsiteY8" fmla="*/ 13588 h 14884"/>
              <a:gd name="connsiteX0" fmla="*/ 10 w 10036"/>
              <a:gd name="connsiteY0" fmla="*/ 13588 h 14884"/>
              <a:gd name="connsiteX1" fmla="*/ 0 w 10036"/>
              <a:gd name="connsiteY1" fmla="*/ 28 h 14884"/>
              <a:gd name="connsiteX2" fmla="*/ 6302 w 10036"/>
              <a:gd name="connsiteY2" fmla="*/ 21 h 14884"/>
              <a:gd name="connsiteX3" fmla="*/ 8583 w 10036"/>
              <a:gd name="connsiteY3" fmla="*/ 3245 h 14884"/>
              <a:gd name="connsiteX4" fmla="*/ 10011 w 10036"/>
              <a:gd name="connsiteY4" fmla="*/ 2699 h 14884"/>
              <a:gd name="connsiteX5" fmla="*/ 10031 w 10036"/>
              <a:gd name="connsiteY5" fmla="*/ 10759 h 14884"/>
              <a:gd name="connsiteX6" fmla="*/ 6864 w 10036"/>
              <a:gd name="connsiteY6" fmla="*/ 13959 h 14884"/>
              <a:gd name="connsiteX7" fmla="*/ 3667 w 10036"/>
              <a:gd name="connsiteY7" fmla="*/ 14876 h 14884"/>
              <a:gd name="connsiteX8" fmla="*/ 10 w 10036"/>
              <a:gd name="connsiteY8" fmla="*/ 13588 h 14884"/>
              <a:gd name="connsiteX0" fmla="*/ 10 w 10036"/>
              <a:gd name="connsiteY0" fmla="*/ 13588 h 14884"/>
              <a:gd name="connsiteX1" fmla="*/ 0 w 10036"/>
              <a:gd name="connsiteY1" fmla="*/ 28 h 14884"/>
              <a:gd name="connsiteX2" fmla="*/ 6302 w 10036"/>
              <a:gd name="connsiteY2" fmla="*/ 21 h 14884"/>
              <a:gd name="connsiteX3" fmla="*/ 8583 w 10036"/>
              <a:gd name="connsiteY3" fmla="*/ 3245 h 14884"/>
              <a:gd name="connsiteX4" fmla="*/ 10011 w 10036"/>
              <a:gd name="connsiteY4" fmla="*/ 2699 h 14884"/>
              <a:gd name="connsiteX5" fmla="*/ 10031 w 10036"/>
              <a:gd name="connsiteY5" fmla="*/ 10759 h 14884"/>
              <a:gd name="connsiteX6" fmla="*/ 6864 w 10036"/>
              <a:gd name="connsiteY6" fmla="*/ 13959 h 14884"/>
              <a:gd name="connsiteX7" fmla="*/ 3667 w 10036"/>
              <a:gd name="connsiteY7" fmla="*/ 14876 h 14884"/>
              <a:gd name="connsiteX8" fmla="*/ 10 w 10036"/>
              <a:gd name="connsiteY8" fmla="*/ 13588 h 14884"/>
              <a:gd name="connsiteX0" fmla="*/ 10 w 10036"/>
              <a:gd name="connsiteY0" fmla="*/ 13588 h 14884"/>
              <a:gd name="connsiteX1" fmla="*/ 0 w 10036"/>
              <a:gd name="connsiteY1" fmla="*/ 28 h 14884"/>
              <a:gd name="connsiteX2" fmla="*/ 6302 w 10036"/>
              <a:gd name="connsiteY2" fmla="*/ 21 h 14884"/>
              <a:gd name="connsiteX3" fmla="*/ 8583 w 10036"/>
              <a:gd name="connsiteY3" fmla="*/ 3245 h 14884"/>
              <a:gd name="connsiteX4" fmla="*/ 10011 w 10036"/>
              <a:gd name="connsiteY4" fmla="*/ 2699 h 14884"/>
              <a:gd name="connsiteX5" fmla="*/ 10031 w 10036"/>
              <a:gd name="connsiteY5" fmla="*/ 10759 h 14884"/>
              <a:gd name="connsiteX6" fmla="*/ 6864 w 10036"/>
              <a:gd name="connsiteY6" fmla="*/ 13959 h 14884"/>
              <a:gd name="connsiteX7" fmla="*/ 3667 w 10036"/>
              <a:gd name="connsiteY7" fmla="*/ 14876 h 14884"/>
              <a:gd name="connsiteX8" fmla="*/ 10 w 10036"/>
              <a:gd name="connsiteY8" fmla="*/ 13588 h 14884"/>
              <a:gd name="connsiteX0" fmla="*/ 10 w 10031"/>
              <a:gd name="connsiteY0" fmla="*/ 13588 h 14884"/>
              <a:gd name="connsiteX1" fmla="*/ 0 w 10031"/>
              <a:gd name="connsiteY1" fmla="*/ 28 h 14884"/>
              <a:gd name="connsiteX2" fmla="*/ 6302 w 10031"/>
              <a:gd name="connsiteY2" fmla="*/ 21 h 14884"/>
              <a:gd name="connsiteX3" fmla="*/ 8583 w 10031"/>
              <a:gd name="connsiteY3" fmla="*/ 3245 h 14884"/>
              <a:gd name="connsiteX4" fmla="*/ 10011 w 10031"/>
              <a:gd name="connsiteY4" fmla="*/ 2699 h 14884"/>
              <a:gd name="connsiteX5" fmla="*/ 10031 w 10031"/>
              <a:gd name="connsiteY5" fmla="*/ 10759 h 14884"/>
              <a:gd name="connsiteX6" fmla="*/ 6864 w 10031"/>
              <a:gd name="connsiteY6" fmla="*/ 13959 h 14884"/>
              <a:gd name="connsiteX7" fmla="*/ 3667 w 10031"/>
              <a:gd name="connsiteY7" fmla="*/ 14876 h 14884"/>
              <a:gd name="connsiteX8" fmla="*/ 10 w 1003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8583 w 10021"/>
              <a:gd name="connsiteY3" fmla="*/ 3245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85 w 10021"/>
              <a:gd name="connsiteY3" fmla="*/ 2891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85 w 10021"/>
              <a:gd name="connsiteY3" fmla="*/ 2891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906 w 10021"/>
              <a:gd name="connsiteY3" fmla="*/ 3148 h 14884"/>
              <a:gd name="connsiteX4" fmla="*/ 10011 w 10021"/>
              <a:gd name="connsiteY4" fmla="*/ 2699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906 w 10021"/>
              <a:gd name="connsiteY3" fmla="*/ 3148 h 14884"/>
              <a:gd name="connsiteX4" fmla="*/ 10011 w 10021"/>
              <a:gd name="connsiteY4" fmla="*/ 2667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12 w 10021"/>
              <a:gd name="connsiteY3" fmla="*/ 3180 h 14884"/>
              <a:gd name="connsiteX4" fmla="*/ 10011 w 10021"/>
              <a:gd name="connsiteY4" fmla="*/ 2667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21"/>
              <a:gd name="connsiteY0" fmla="*/ 13588 h 14884"/>
              <a:gd name="connsiteX1" fmla="*/ 0 w 10021"/>
              <a:gd name="connsiteY1" fmla="*/ 28 h 14884"/>
              <a:gd name="connsiteX2" fmla="*/ 6302 w 10021"/>
              <a:gd name="connsiteY2" fmla="*/ 21 h 14884"/>
              <a:gd name="connsiteX3" fmla="*/ 7812 w 10021"/>
              <a:gd name="connsiteY3" fmla="*/ 3180 h 14884"/>
              <a:gd name="connsiteX4" fmla="*/ 10011 w 10021"/>
              <a:gd name="connsiteY4" fmla="*/ 2667 h 14884"/>
              <a:gd name="connsiteX5" fmla="*/ 10021 w 10021"/>
              <a:gd name="connsiteY5" fmla="*/ 10759 h 14884"/>
              <a:gd name="connsiteX6" fmla="*/ 6864 w 10021"/>
              <a:gd name="connsiteY6" fmla="*/ 13959 h 14884"/>
              <a:gd name="connsiteX7" fmla="*/ 3667 w 10021"/>
              <a:gd name="connsiteY7" fmla="*/ 14876 h 14884"/>
              <a:gd name="connsiteX8" fmla="*/ 10 w 10021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7812 w 10032"/>
              <a:gd name="connsiteY3" fmla="*/ 3180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7812 w 10032"/>
              <a:gd name="connsiteY3" fmla="*/ 3180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8364 w 10032"/>
              <a:gd name="connsiteY3" fmla="*/ 3405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032"/>
              <a:gd name="connsiteY0" fmla="*/ 13588 h 14884"/>
              <a:gd name="connsiteX1" fmla="*/ 0 w 10032"/>
              <a:gd name="connsiteY1" fmla="*/ 28 h 14884"/>
              <a:gd name="connsiteX2" fmla="*/ 6302 w 10032"/>
              <a:gd name="connsiteY2" fmla="*/ 21 h 14884"/>
              <a:gd name="connsiteX3" fmla="*/ 8364 w 10032"/>
              <a:gd name="connsiteY3" fmla="*/ 3405 h 14884"/>
              <a:gd name="connsiteX4" fmla="*/ 10032 w 10032"/>
              <a:gd name="connsiteY4" fmla="*/ 2635 h 14884"/>
              <a:gd name="connsiteX5" fmla="*/ 10021 w 10032"/>
              <a:gd name="connsiteY5" fmla="*/ 10759 h 14884"/>
              <a:gd name="connsiteX6" fmla="*/ 6864 w 10032"/>
              <a:gd name="connsiteY6" fmla="*/ 13959 h 14884"/>
              <a:gd name="connsiteX7" fmla="*/ 3667 w 10032"/>
              <a:gd name="connsiteY7" fmla="*/ 14876 h 14884"/>
              <a:gd name="connsiteX8" fmla="*/ 10 w 10032"/>
              <a:gd name="connsiteY8" fmla="*/ 13588 h 14884"/>
              <a:gd name="connsiteX0" fmla="*/ 10 w 10342"/>
              <a:gd name="connsiteY0" fmla="*/ 13588 h 14884"/>
              <a:gd name="connsiteX1" fmla="*/ 0 w 10342"/>
              <a:gd name="connsiteY1" fmla="*/ 28 h 14884"/>
              <a:gd name="connsiteX2" fmla="*/ 6302 w 10342"/>
              <a:gd name="connsiteY2" fmla="*/ 21 h 14884"/>
              <a:gd name="connsiteX3" fmla="*/ 8364 w 10342"/>
              <a:gd name="connsiteY3" fmla="*/ 3405 h 14884"/>
              <a:gd name="connsiteX4" fmla="*/ 10032 w 10342"/>
              <a:gd name="connsiteY4" fmla="*/ 2635 h 14884"/>
              <a:gd name="connsiteX5" fmla="*/ 10021 w 10342"/>
              <a:gd name="connsiteY5" fmla="*/ 10759 h 14884"/>
              <a:gd name="connsiteX6" fmla="*/ 6864 w 10342"/>
              <a:gd name="connsiteY6" fmla="*/ 13959 h 14884"/>
              <a:gd name="connsiteX7" fmla="*/ 3667 w 10342"/>
              <a:gd name="connsiteY7" fmla="*/ 14876 h 14884"/>
              <a:gd name="connsiteX8" fmla="*/ 10 w 10342"/>
              <a:gd name="connsiteY8" fmla="*/ 13588 h 14884"/>
              <a:gd name="connsiteX0" fmla="*/ 20 w 10342"/>
              <a:gd name="connsiteY0" fmla="*/ 19794 h 19814"/>
              <a:gd name="connsiteX1" fmla="*/ 0 w 10342"/>
              <a:gd name="connsiteY1" fmla="*/ 28 h 19814"/>
              <a:gd name="connsiteX2" fmla="*/ 6302 w 10342"/>
              <a:gd name="connsiteY2" fmla="*/ 21 h 19814"/>
              <a:gd name="connsiteX3" fmla="*/ 8364 w 10342"/>
              <a:gd name="connsiteY3" fmla="*/ 3405 h 19814"/>
              <a:gd name="connsiteX4" fmla="*/ 10032 w 10342"/>
              <a:gd name="connsiteY4" fmla="*/ 2635 h 19814"/>
              <a:gd name="connsiteX5" fmla="*/ 10021 w 10342"/>
              <a:gd name="connsiteY5" fmla="*/ 10759 h 19814"/>
              <a:gd name="connsiteX6" fmla="*/ 6864 w 10342"/>
              <a:gd name="connsiteY6" fmla="*/ 13959 h 19814"/>
              <a:gd name="connsiteX7" fmla="*/ 3667 w 10342"/>
              <a:gd name="connsiteY7" fmla="*/ 14876 h 19814"/>
              <a:gd name="connsiteX8" fmla="*/ 20 w 10342"/>
              <a:gd name="connsiteY8" fmla="*/ 19794 h 19814"/>
              <a:gd name="connsiteX0" fmla="*/ 20 w 10342"/>
              <a:gd name="connsiteY0" fmla="*/ 19794 h 21156"/>
              <a:gd name="connsiteX1" fmla="*/ 0 w 10342"/>
              <a:gd name="connsiteY1" fmla="*/ 28 h 21156"/>
              <a:gd name="connsiteX2" fmla="*/ 6302 w 10342"/>
              <a:gd name="connsiteY2" fmla="*/ 21 h 21156"/>
              <a:gd name="connsiteX3" fmla="*/ 8364 w 10342"/>
              <a:gd name="connsiteY3" fmla="*/ 3405 h 21156"/>
              <a:gd name="connsiteX4" fmla="*/ 10032 w 10342"/>
              <a:gd name="connsiteY4" fmla="*/ 2635 h 21156"/>
              <a:gd name="connsiteX5" fmla="*/ 10021 w 10342"/>
              <a:gd name="connsiteY5" fmla="*/ 10759 h 21156"/>
              <a:gd name="connsiteX6" fmla="*/ 6864 w 10342"/>
              <a:gd name="connsiteY6" fmla="*/ 13959 h 21156"/>
              <a:gd name="connsiteX7" fmla="*/ 3511 w 10342"/>
              <a:gd name="connsiteY7" fmla="*/ 20857 h 21156"/>
              <a:gd name="connsiteX8" fmla="*/ 20 w 10342"/>
              <a:gd name="connsiteY8" fmla="*/ 19794 h 21156"/>
              <a:gd name="connsiteX0" fmla="*/ 20 w 10342"/>
              <a:gd name="connsiteY0" fmla="*/ 19794 h 21129"/>
              <a:gd name="connsiteX1" fmla="*/ 0 w 10342"/>
              <a:gd name="connsiteY1" fmla="*/ 28 h 21129"/>
              <a:gd name="connsiteX2" fmla="*/ 6302 w 10342"/>
              <a:gd name="connsiteY2" fmla="*/ 21 h 21129"/>
              <a:gd name="connsiteX3" fmla="*/ 8364 w 10342"/>
              <a:gd name="connsiteY3" fmla="*/ 3405 h 21129"/>
              <a:gd name="connsiteX4" fmla="*/ 10032 w 10342"/>
              <a:gd name="connsiteY4" fmla="*/ 2635 h 21129"/>
              <a:gd name="connsiteX5" fmla="*/ 10021 w 10342"/>
              <a:gd name="connsiteY5" fmla="*/ 10759 h 21129"/>
              <a:gd name="connsiteX6" fmla="*/ 6833 w 10342"/>
              <a:gd name="connsiteY6" fmla="*/ 20100 h 21129"/>
              <a:gd name="connsiteX7" fmla="*/ 3511 w 10342"/>
              <a:gd name="connsiteY7" fmla="*/ 20857 h 21129"/>
              <a:gd name="connsiteX8" fmla="*/ 20 w 10342"/>
              <a:gd name="connsiteY8" fmla="*/ 19794 h 21129"/>
              <a:gd name="connsiteX0" fmla="*/ 20 w 10342"/>
              <a:gd name="connsiteY0" fmla="*/ 19794 h 20865"/>
              <a:gd name="connsiteX1" fmla="*/ 0 w 10342"/>
              <a:gd name="connsiteY1" fmla="*/ 28 h 20865"/>
              <a:gd name="connsiteX2" fmla="*/ 6302 w 10342"/>
              <a:gd name="connsiteY2" fmla="*/ 21 h 20865"/>
              <a:gd name="connsiteX3" fmla="*/ 8364 w 10342"/>
              <a:gd name="connsiteY3" fmla="*/ 3405 h 20865"/>
              <a:gd name="connsiteX4" fmla="*/ 10032 w 10342"/>
              <a:gd name="connsiteY4" fmla="*/ 2635 h 20865"/>
              <a:gd name="connsiteX5" fmla="*/ 10000 w 10342"/>
              <a:gd name="connsiteY5" fmla="*/ 16965 h 20865"/>
              <a:gd name="connsiteX6" fmla="*/ 6833 w 10342"/>
              <a:gd name="connsiteY6" fmla="*/ 20100 h 20865"/>
              <a:gd name="connsiteX7" fmla="*/ 3511 w 10342"/>
              <a:gd name="connsiteY7" fmla="*/ 20857 h 20865"/>
              <a:gd name="connsiteX8" fmla="*/ 20 w 10342"/>
              <a:gd name="connsiteY8" fmla="*/ 19794 h 20865"/>
              <a:gd name="connsiteX0" fmla="*/ 20 w 10342"/>
              <a:gd name="connsiteY0" fmla="*/ 19794 h 21183"/>
              <a:gd name="connsiteX1" fmla="*/ 0 w 10342"/>
              <a:gd name="connsiteY1" fmla="*/ 28 h 21183"/>
              <a:gd name="connsiteX2" fmla="*/ 6302 w 10342"/>
              <a:gd name="connsiteY2" fmla="*/ 21 h 21183"/>
              <a:gd name="connsiteX3" fmla="*/ 8364 w 10342"/>
              <a:gd name="connsiteY3" fmla="*/ 3405 h 21183"/>
              <a:gd name="connsiteX4" fmla="*/ 10032 w 10342"/>
              <a:gd name="connsiteY4" fmla="*/ 2635 h 21183"/>
              <a:gd name="connsiteX5" fmla="*/ 10000 w 10342"/>
              <a:gd name="connsiteY5" fmla="*/ 16965 h 21183"/>
              <a:gd name="connsiteX6" fmla="*/ 6833 w 10342"/>
              <a:gd name="connsiteY6" fmla="*/ 20100 h 21183"/>
              <a:gd name="connsiteX7" fmla="*/ 3521 w 10342"/>
              <a:gd name="connsiteY7" fmla="*/ 21179 h 21183"/>
              <a:gd name="connsiteX8" fmla="*/ 20 w 10342"/>
              <a:gd name="connsiteY8" fmla="*/ 19794 h 21183"/>
              <a:gd name="connsiteX0" fmla="*/ 20 w 10342"/>
              <a:gd name="connsiteY0" fmla="*/ 19794 h 21212"/>
              <a:gd name="connsiteX1" fmla="*/ 0 w 10342"/>
              <a:gd name="connsiteY1" fmla="*/ 28 h 21212"/>
              <a:gd name="connsiteX2" fmla="*/ 6302 w 10342"/>
              <a:gd name="connsiteY2" fmla="*/ 21 h 21212"/>
              <a:gd name="connsiteX3" fmla="*/ 8364 w 10342"/>
              <a:gd name="connsiteY3" fmla="*/ 3405 h 21212"/>
              <a:gd name="connsiteX4" fmla="*/ 10032 w 10342"/>
              <a:gd name="connsiteY4" fmla="*/ 2635 h 21212"/>
              <a:gd name="connsiteX5" fmla="*/ 10000 w 10342"/>
              <a:gd name="connsiteY5" fmla="*/ 16965 h 21212"/>
              <a:gd name="connsiteX6" fmla="*/ 6833 w 10342"/>
              <a:gd name="connsiteY6" fmla="*/ 20100 h 21212"/>
              <a:gd name="connsiteX7" fmla="*/ 3521 w 10342"/>
              <a:gd name="connsiteY7" fmla="*/ 21179 h 21212"/>
              <a:gd name="connsiteX8" fmla="*/ 20 w 10342"/>
              <a:gd name="connsiteY8" fmla="*/ 19794 h 21212"/>
              <a:gd name="connsiteX0" fmla="*/ 20 w 10342"/>
              <a:gd name="connsiteY0" fmla="*/ 19794 h 21179"/>
              <a:gd name="connsiteX1" fmla="*/ 0 w 10342"/>
              <a:gd name="connsiteY1" fmla="*/ 28 h 21179"/>
              <a:gd name="connsiteX2" fmla="*/ 6302 w 10342"/>
              <a:gd name="connsiteY2" fmla="*/ 21 h 21179"/>
              <a:gd name="connsiteX3" fmla="*/ 8364 w 10342"/>
              <a:gd name="connsiteY3" fmla="*/ 3405 h 21179"/>
              <a:gd name="connsiteX4" fmla="*/ 10032 w 10342"/>
              <a:gd name="connsiteY4" fmla="*/ 2635 h 21179"/>
              <a:gd name="connsiteX5" fmla="*/ 10000 w 10342"/>
              <a:gd name="connsiteY5" fmla="*/ 16965 h 21179"/>
              <a:gd name="connsiteX6" fmla="*/ 3521 w 10342"/>
              <a:gd name="connsiteY6" fmla="*/ 21179 h 21179"/>
              <a:gd name="connsiteX7" fmla="*/ 20 w 10342"/>
              <a:gd name="connsiteY7" fmla="*/ 19794 h 21179"/>
              <a:gd name="connsiteX0" fmla="*/ 20 w 10342"/>
              <a:gd name="connsiteY0" fmla="*/ 19794 h 21191"/>
              <a:gd name="connsiteX1" fmla="*/ 0 w 10342"/>
              <a:gd name="connsiteY1" fmla="*/ 28 h 21191"/>
              <a:gd name="connsiteX2" fmla="*/ 6302 w 10342"/>
              <a:gd name="connsiteY2" fmla="*/ 21 h 21191"/>
              <a:gd name="connsiteX3" fmla="*/ 8364 w 10342"/>
              <a:gd name="connsiteY3" fmla="*/ 3405 h 21191"/>
              <a:gd name="connsiteX4" fmla="*/ 10032 w 10342"/>
              <a:gd name="connsiteY4" fmla="*/ 2635 h 21191"/>
              <a:gd name="connsiteX5" fmla="*/ 10000 w 10342"/>
              <a:gd name="connsiteY5" fmla="*/ 16965 h 21191"/>
              <a:gd name="connsiteX6" fmla="*/ 3521 w 10342"/>
              <a:gd name="connsiteY6" fmla="*/ 21179 h 21191"/>
              <a:gd name="connsiteX7" fmla="*/ 20 w 10342"/>
              <a:gd name="connsiteY7" fmla="*/ 19794 h 21191"/>
              <a:gd name="connsiteX0" fmla="*/ 20 w 10342"/>
              <a:gd name="connsiteY0" fmla="*/ 19794 h 21191"/>
              <a:gd name="connsiteX1" fmla="*/ 0 w 10342"/>
              <a:gd name="connsiteY1" fmla="*/ 28 h 21191"/>
              <a:gd name="connsiteX2" fmla="*/ 6302 w 10342"/>
              <a:gd name="connsiteY2" fmla="*/ 21 h 21191"/>
              <a:gd name="connsiteX3" fmla="*/ 8364 w 10342"/>
              <a:gd name="connsiteY3" fmla="*/ 3405 h 21191"/>
              <a:gd name="connsiteX4" fmla="*/ 10032 w 10342"/>
              <a:gd name="connsiteY4" fmla="*/ 2635 h 21191"/>
              <a:gd name="connsiteX5" fmla="*/ 10000 w 10342"/>
              <a:gd name="connsiteY5" fmla="*/ 16965 h 21191"/>
              <a:gd name="connsiteX6" fmla="*/ 4427 w 10342"/>
              <a:gd name="connsiteY6" fmla="*/ 21179 h 21191"/>
              <a:gd name="connsiteX7" fmla="*/ 20 w 10342"/>
              <a:gd name="connsiteY7" fmla="*/ 19794 h 21191"/>
              <a:gd name="connsiteX0" fmla="*/ 20 w 10342"/>
              <a:gd name="connsiteY0" fmla="*/ 19794 h 21191"/>
              <a:gd name="connsiteX1" fmla="*/ 0 w 10342"/>
              <a:gd name="connsiteY1" fmla="*/ 28 h 21191"/>
              <a:gd name="connsiteX2" fmla="*/ 6302 w 10342"/>
              <a:gd name="connsiteY2" fmla="*/ 21 h 21191"/>
              <a:gd name="connsiteX3" fmla="*/ 8364 w 10342"/>
              <a:gd name="connsiteY3" fmla="*/ 3405 h 21191"/>
              <a:gd name="connsiteX4" fmla="*/ 10032 w 10342"/>
              <a:gd name="connsiteY4" fmla="*/ 2635 h 21191"/>
              <a:gd name="connsiteX5" fmla="*/ 10000 w 10342"/>
              <a:gd name="connsiteY5" fmla="*/ 16965 h 21191"/>
              <a:gd name="connsiteX6" fmla="*/ 4427 w 10342"/>
              <a:gd name="connsiteY6" fmla="*/ 21179 h 21191"/>
              <a:gd name="connsiteX7" fmla="*/ 20 w 10342"/>
              <a:gd name="connsiteY7" fmla="*/ 19794 h 21191"/>
              <a:gd name="connsiteX0" fmla="*/ 20 w 10342"/>
              <a:gd name="connsiteY0" fmla="*/ 19794 h 21187"/>
              <a:gd name="connsiteX1" fmla="*/ 0 w 10342"/>
              <a:gd name="connsiteY1" fmla="*/ 28 h 21187"/>
              <a:gd name="connsiteX2" fmla="*/ 6302 w 10342"/>
              <a:gd name="connsiteY2" fmla="*/ 21 h 21187"/>
              <a:gd name="connsiteX3" fmla="*/ 8364 w 10342"/>
              <a:gd name="connsiteY3" fmla="*/ 3405 h 21187"/>
              <a:gd name="connsiteX4" fmla="*/ 10032 w 10342"/>
              <a:gd name="connsiteY4" fmla="*/ 2635 h 21187"/>
              <a:gd name="connsiteX5" fmla="*/ 10000 w 10342"/>
              <a:gd name="connsiteY5" fmla="*/ 16965 h 21187"/>
              <a:gd name="connsiteX6" fmla="*/ 4427 w 10342"/>
              <a:gd name="connsiteY6" fmla="*/ 21179 h 21187"/>
              <a:gd name="connsiteX7" fmla="*/ 20 w 10342"/>
              <a:gd name="connsiteY7" fmla="*/ 19794 h 21187"/>
              <a:gd name="connsiteX0" fmla="*/ 20 w 10342"/>
              <a:gd name="connsiteY0" fmla="*/ 19794 h 21187"/>
              <a:gd name="connsiteX1" fmla="*/ 0 w 10342"/>
              <a:gd name="connsiteY1" fmla="*/ 28 h 21187"/>
              <a:gd name="connsiteX2" fmla="*/ 6302 w 10342"/>
              <a:gd name="connsiteY2" fmla="*/ 21 h 21187"/>
              <a:gd name="connsiteX3" fmla="*/ 8364 w 10342"/>
              <a:gd name="connsiteY3" fmla="*/ 3405 h 21187"/>
              <a:gd name="connsiteX4" fmla="*/ 10032 w 10342"/>
              <a:gd name="connsiteY4" fmla="*/ 2635 h 21187"/>
              <a:gd name="connsiteX5" fmla="*/ 10000 w 10342"/>
              <a:gd name="connsiteY5" fmla="*/ 16965 h 21187"/>
              <a:gd name="connsiteX6" fmla="*/ 4427 w 10342"/>
              <a:gd name="connsiteY6" fmla="*/ 21179 h 21187"/>
              <a:gd name="connsiteX7" fmla="*/ 20 w 10342"/>
              <a:gd name="connsiteY7" fmla="*/ 19794 h 21187"/>
              <a:gd name="connsiteX0" fmla="*/ 20 w 10342"/>
              <a:gd name="connsiteY0" fmla="*/ 19794 h 21187"/>
              <a:gd name="connsiteX1" fmla="*/ 0 w 10342"/>
              <a:gd name="connsiteY1" fmla="*/ 28 h 21187"/>
              <a:gd name="connsiteX2" fmla="*/ 6302 w 10342"/>
              <a:gd name="connsiteY2" fmla="*/ 21 h 21187"/>
              <a:gd name="connsiteX3" fmla="*/ 8364 w 10342"/>
              <a:gd name="connsiteY3" fmla="*/ 3405 h 21187"/>
              <a:gd name="connsiteX4" fmla="*/ 10032 w 10342"/>
              <a:gd name="connsiteY4" fmla="*/ 2635 h 21187"/>
              <a:gd name="connsiteX5" fmla="*/ 10000 w 10342"/>
              <a:gd name="connsiteY5" fmla="*/ 16965 h 21187"/>
              <a:gd name="connsiteX6" fmla="*/ 4427 w 10342"/>
              <a:gd name="connsiteY6" fmla="*/ 21179 h 21187"/>
              <a:gd name="connsiteX7" fmla="*/ 20 w 10342"/>
              <a:gd name="connsiteY7" fmla="*/ 19794 h 21187"/>
              <a:gd name="connsiteX0" fmla="*/ 0 w 10343"/>
              <a:gd name="connsiteY0" fmla="*/ 23202 h 23240"/>
              <a:gd name="connsiteX1" fmla="*/ 1 w 10343"/>
              <a:gd name="connsiteY1" fmla="*/ 28 h 23240"/>
              <a:gd name="connsiteX2" fmla="*/ 6303 w 10343"/>
              <a:gd name="connsiteY2" fmla="*/ 21 h 23240"/>
              <a:gd name="connsiteX3" fmla="*/ 8365 w 10343"/>
              <a:gd name="connsiteY3" fmla="*/ 3405 h 23240"/>
              <a:gd name="connsiteX4" fmla="*/ 10033 w 10343"/>
              <a:gd name="connsiteY4" fmla="*/ 2635 h 23240"/>
              <a:gd name="connsiteX5" fmla="*/ 10001 w 10343"/>
              <a:gd name="connsiteY5" fmla="*/ 16965 h 23240"/>
              <a:gd name="connsiteX6" fmla="*/ 4428 w 10343"/>
              <a:gd name="connsiteY6" fmla="*/ 21179 h 23240"/>
              <a:gd name="connsiteX7" fmla="*/ 0 w 10343"/>
              <a:gd name="connsiteY7" fmla="*/ 23202 h 23240"/>
              <a:gd name="connsiteX0" fmla="*/ 0 w 10343"/>
              <a:gd name="connsiteY0" fmla="*/ 23202 h 23968"/>
              <a:gd name="connsiteX1" fmla="*/ 1 w 10343"/>
              <a:gd name="connsiteY1" fmla="*/ 28 h 23968"/>
              <a:gd name="connsiteX2" fmla="*/ 6303 w 10343"/>
              <a:gd name="connsiteY2" fmla="*/ 21 h 23968"/>
              <a:gd name="connsiteX3" fmla="*/ 8365 w 10343"/>
              <a:gd name="connsiteY3" fmla="*/ 3405 h 23968"/>
              <a:gd name="connsiteX4" fmla="*/ 10033 w 10343"/>
              <a:gd name="connsiteY4" fmla="*/ 2635 h 23968"/>
              <a:gd name="connsiteX5" fmla="*/ 10001 w 10343"/>
              <a:gd name="connsiteY5" fmla="*/ 16965 h 23968"/>
              <a:gd name="connsiteX6" fmla="*/ 0 w 10343"/>
              <a:gd name="connsiteY6" fmla="*/ 23202 h 23968"/>
              <a:gd name="connsiteX0" fmla="*/ 0 w 10343"/>
              <a:gd name="connsiteY0" fmla="*/ 23202 h 25552"/>
              <a:gd name="connsiteX1" fmla="*/ 1 w 10343"/>
              <a:gd name="connsiteY1" fmla="*/ 28 h 25552"/>
              <a:gd name="connsiteX2" fmla="*/ 6303 w 10343"/>
              <a:gd name="connsiteY2" fmla="*/ 21 h 25552"/>
              <a:gd name="connsiteX3" fmla="*/ 8365 w 10343"/>
              <a:gd name="connsiteY3" fmla="*/ 3405 h 25552"/>
              <a:gd name="connsiteX4" fmla="*/ 10033 w 10343"/>
              <a:gd name="connsiteY4" fmla="*/ 2635 h 25552"/>
              <a:gd name="connsiteX5" fmla="*/ 10032 w 10343"/>
              <a:gd name="connsiteY5" fmla="*/ 23203 h 25552"/>
              <a:gd name="connsiteX6" fmla="*/ 0 w 10343"/>
              <a:gd name="connsiteY6" fmla="*/ 23202 h 25552"/>
              <a:gd name="connsiteX0" fmla="*/ 0 w 10343"/>
              <a:gd name="connsiteY0" fmla="*/ 23202 h 24456"/>
              <a:gd name="connsiteX1" fmla="*/ 1 w 10343"/>
              <a:gd name="connsiteY1" fmla="*/ 28 h 24456"/>
              <a:gd name="connsiteX2" fmla="*/ 6303 w 10343"/>
              <a:gd name="connsiteY2" fmla="*/ 21 h 24456"/>
              <a:gd name="connsiteX3" fmla="*/ 8365 w 10343"/>
              <a:gd name="connsiteY3" fmla="*/ 3405 h 24456"/>
              <a:gd name="connsiteX4" fmla="*/ 10033 w 10343"/>
              <a:gd name="connsiteY4" fmla="*/ 2635 h 24456"/>
              <a:gd name="connsiteX5" fmla="*/ 10032 w 10343"/>
              <a:gd name="connsiteY5" fmla="*/ 23203 h 24456"/>
              <a:gd name="connsiteX6" fmla="*/ 0 w 10343"/>
              <a:gd name="connsiteY6" fmla="*/ 23202 h 24456"/>
              <a:gd name="connsiteX0" fmla="*/ 0 w 10343"/>
              <a:gd name="connsiteY0" fmla="*/ 23202 h 23203"/>
              <a:gd name="connsiteX1" fmla="*/ 1 w 10343"/>
              <a:gd name="connsiteY1" fmla="*/ 28 h 23203"/>
              <a:gd name="connsiteX2" fmla="*/ 6303 w 10343"/>
              <a:gd name="connsiteY2" fmla="*/ 21 h 23203"/>
              <a:gd name="connsiteX3" fmla="*/ 8365 w 10343"/>
              <a:gd name="connsiteY3" fmla="*/ 3405 h 23203"/>
              <a:gd name="connsiteX4" fmla="*/ 10033 w 10343"/>
              <a:gd name="connsiteY4" fmla="*/ 2635 h 23203"/>
              <a:gd name="connsiteX5" fmla="*/ 10032 w 10343"/>
              <a:gd name="connsiteY5" fmla="*/ 23203 h 23203"/>
              <a:gd name="connsiteX6" fmla="*/ 0 w 10343"/>
              <a:gd name="connsiteY6" fmla="*/ 23202 h 23203"/>
              <a:gd name="connsiteX0" fmla="*/ 0 w 10341"/>
              <a:gd name="connsiteY0" fmla="*/ 23202 h 23203"/>
              <a:gd name="connsiteX1" fmla="*/ 1 w 10341"/>
              <a:gd name="connsiteY1" fmla="*/ 28 h 23203"/>
              <a:gd name="connsiteX2" fmla="*/ 6303 w 10341"/>
              <a:gd name="connsiteY2" fmla="*/ 21 h 23203"/>
              <a:gd name="connsiteX3" fmla="*/ 8365 w 10341"/>
              <a:gd name="connsiteY3" fmla="*/ 3405 h 23203"/>
              <a:gd name="connsiteX4" fmla="*/ 10033 w 10341"/>
              <a:gd name="connsiteY4" fmla="*/ 2635 h 23203"/>
              <a:gd name="connsiteX5" fmla="*/ 10032 w 10341"/>
              <a:gd name="connsiteY5" fmla="*/ 23203 h 23203"/>
              <a:gd name="connsiteX6" fmla="*/ 0 w 10341"/>
              <a:gd name="connsiteY6" fmla="*/ 23202 h 23203"/>
              <a:gd name="connsiteX0" fmla="*/ 0 w 10334"/>
              <a:gd name="connsiteY0" fmla="*/ 23202 h 23203"/>
              <a:gd name="connsiteX1" fmla="*/ 1 w 10334"/>
              <a:gd name="connsiteY1" fmla="*/ 28 h 23203"/>
              <a:gd name="connsiteX2" fmla="*/ 6303 w 10334"/>
              <a:gd name="connsiteY2" fmla="*/ 21 h 23203"/>
              <a:gd name="connsiteX3" fmla="*/ 8313 w 10334"/>
              <a:gd name="connsiteY3" fmla="*/ 3598 h 23203"/>
              <a:gd name="connsiteX4" fmla="*/ 10033 w 10334"/>
              <a:gd name="connsiteY4" fmla="*/ 2635 h 23203"/>
              <a:gd name="connsiteX5" fmla="*/ 10032 w 10334"/>
              <a:gd name="connsiteY5" fmla="*/ 23203 h 23203"/>
              <a:gd name="connsiteX6" fmla="*/ 0 w 10334"/>
              <a:gd name="connsiteY6" fmla="*/ 23202 h 23203"/>
              <a:gd name="connsiteX0" fmla="*/ 0 w 10267"/>
              <a:gd name="connsiteY0" fmla="*/ 23195 h 23196"/>
              <a:gd name="connsiteX1" fmla="*/ 1 w 10267"/>
              <a:gd name="connsiteY1" fmla="*/ 21 h 23196"/>
              <a:gd name="connsiteX2" fmla="*/ 6147 w 10267"/>
              <a:gd name="connsiteY2" fmla="*/ 46 h 23196"/>
              <a:gd name="connsiteX3" fmla="*/ 8313 w 10267"/>
              <a:gd name="connsiteY3" fmla="*/ 3591 h 23196"/>
              <a:gd name="connsiteX4" fmla="*/ 10033 w 10267"/>
              <a:gd name="connsiteY4" fmla="*/ 2628 h 23196"/>
              <a:gd name="connsiteX5" fmla="*/ 10032 w 10267"/>
              <a:gd name="connsiteY5" fmla="*/ 23196 h 23196"/>
              <a:gd name="connsiteX6" fmla="*/ 0 w 10267"/>
              <a:gd name="connsiteY6" fmla="*/ 23195 h 23196"/>
              <a:gd name="connsiteX0" fmla="*/ 0 w 10321"/>
              <a:gd name="connsiteY0" fmla="*/ 23195 h 23196"/>
              <a:gd name="connsiteX1" fmla="*/ 1 w 10321"/>
              <a:gd name="connsiteY1" fmla="*/ 21 h 23196"/>
              <a:gd name="connsiteX2" fmla="*/ 6147 w 10321"/>
              <a:gd name="connsiteY2" fmla="*/ 46 h 23196"/>
              <a:gd name="connsiteX3" fmla="*/ 8313 w 10321"/>
              <a:gd name="connsiteY3" fmla="*/ 3591 h 23196"/>
              <a:gd name="connsiteX4" fmla="*/ 10033 w 10321"/>
              <a:gd name="connsiteY4" fmla="*/ 2628 h 23196"/>
              <a:gd name="connsiteX5" fmla="*/ 10032 w 10321"/>
              <a:gd name="connsiteY5" fmla="*/ 23196 h 23196"/>
              <a:gd name="connsiteX6" fmla="*/ 0 w 10321"/>
              <a:gd name="connsiteY6" fmla="*/ 23195 h 23196"/>
              <a:gd name="connsiteX0" fmla="*/ 0 w 10318"/>
              <a:gd name="connsiteY0" fmla="*/ 23195 h 23196"/>
              <a:gd name="connsiteX1" fmla="*/ 1 w 10318"/>
              <a:gd name="connsiteY1" fmla="*/ 21 h 23196"/>
              <a:gd name="connsiteX2" fmla="*/ 6147 w 10318"/>
              <a:gd name="connsiteY2" fmla="*/ 46 h 23196"/>
              <a:gd name="connsiteX3" fmla="*/ 8292 w 10318"/>
              <a:gd name="connsiteY3" fmla="*/ 3462 h 23196"/>
              <a:gd name="connsiteX4" fmla="*/ 10033 w 10318"/>
              <a:gd name="connsiteY4" fmla="*/ 2628 h 23196"/>
              <a:gd name="connsiteX5" fmla="*/ 10032 w 10318"/>
              <a:gd name="connsiteY5" fmla="*/ 23196 h 23196"/>
              <a:gd name="connsiteX6" fmla="*/ 0 w 10318"/>
              <a:gd name="connsiteY6" fmla="*/ 23195 h 23196"/>
              <a:gd name="connsiteX0" fmla="*/ 0 w 10366"/>
              <a:gd name="connsiteY0" fmla="*/ 23195 h 23196"/>
              <a:gd name="connsiteX1" fmla="*/ 1 w 10366"/>
              <a:gd name="connsiteY1" fmla="*/ 21 h 23196"/>
              <a:gd name="connsiteX2" fmla="*/ 6147 w 10366"/>
              <a:gd name="connsiteY2" fmla="*/ 46 h 23196"/>
              <a:gd name="connsiteX3" fmla="*/ 8292 w 10366"/>
              <a:gd name="connsiteY3" fmla="*/ 3462 h 23196"/>
              <a:gd name="connsiteX4" fmla="*/ 10033 w 10366"/>
              <a:gd name="connsiteY4" fmla="*/ 2628 h 23196"/>
              <a:gd name="connsiteX5" fmla="*/ 10032 w 10366"/>
              <a:gd name="connsiteY5" fmla="*/ 23196 h 23196"/>
              <a:gd name="connsiteX6" fmla="*/ 0 w 10366"/>
              <a:gd name="connsiteY6" fmla="*/ 23195 h 23196"/>
              <a:gd name="connsiteX0" fmla="*/ 0 w 10265"/>
              <a:gd name="connsiteY0" fmla="*/ 23195 h 23196"/>
              <a:gd name="connsiteX1" fmla="*/ 1 w 10265"/>
              <a:gd name="connsiteY1" fmla="*/ 21 h 23196"/>
              <a:gd name="connsiteX2" fmla="*/ 6147 w 10265"/>
              <a:gd name="connsiteY2" fmla="*/ 46 h 23196"/>
              <a:gd name="connsiteX3" fmla="*/ 8292 w 10265"/>
              <a:gd name="connsiteY3" fmla="*/ 3462 h 23196"/>
              <a:gd name="connsiteX4" fmla="*/ 10033 w 10265"/>
              <a:gd name="connsiteY4" fmla="*/ 2789 h 23196"/>
              <a:gd name="connsiteX5" fmla="*/ 10032 w 10265"/>
              <a:gd name="connsiteY5" fmla="*/ 23196 h 23196"/>
              <a:gd name="connsiteX6" fmla="*/ 0 w 10265"/>
              <a:gd name="connsiteY6" fmla="*/ 23195 h 23196"/>
              <a:gd name="connsiteX0" fmla="*/ 0 w 10364"/>
              <a:gd name="connsiteY0" fmla="*/ 23195 h 23196"/>
              <a:gd name="connsiteX1" fmla="*/ 1 w 10364"/>
              <a:gd name="connsiteY1" fmla="*/ 21 h 23196"/>
              <a:gd name="connsiteX2" fmla="*/ 6147 w 10364"/>
              <a:gd name="connsiteY2" fmla="*/ 46 h 23196"/>
              <a:gd name="connsiteX3" fmla="*/ 8292 w 10364"/>
              <a:gd name="connsiteY3" fmla="*/ 3462 h 23196"/>
              <a:gd name="connsiteX4" fmla="*/ 10033 w 10364"/>
              <a:gd name="connsiteY4" fmla="*/ 2789 h 23196"/>
              <a:gd name="connsiteX5" fmla="*/ 10032 w 10364"/>
              <a:gd name="connsiteY5" fmla="*/ 23196 h 23196"/>
              <a:gd name="connsiteX6" fmla="*/ 0 w 10364"/>
              <a:gd name="connsiteY6" fmla="*/ 23195 h 23196"/>
              <a:gd name="connsiteX0" fmla="*/ 0 w 10365"/>
              <a:gd name="connsiteY0" fmla="*/ 23195 h 23196"/>
              <a:gd name="connsiteX1" fmla="*/ 1 w 10365"/>
              <a:gd name="connsiteY1" fmla="*/ 21 h 23196"/>
              <a:gd name="connsiteX2" fmla="*/ 6147 w 10365"/>
              <a:gd name="connsiteY2" fmla="*/ 46 h 23196"/>
              <a:gd name="connsiteX3" fmla="*/ 8292 w 10365"/>
              <a:gd name="connsiteY3" fmla="*/ 3462 h 23196"/>
              <a:gd name="connsiteX4" fmla="*/ 10033 w 10365"/>
              <a:gd name="connsiteY4" fmla="*/ 2789 h 23196"/>
              <a:gd name="connsiteX5" fmla="*/ 10032 w 10365"/>
              <a:gd name="connsiteY5" fmla="*/ 23196 h 23196"/>
              <a:gd name="connsiteX6" fmla="*/ 0 w 10365"/>
              <a:gd name="connsiteY6" fmla="*/ 23195 h 2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65" h="23196">
                <a:moveTo>
                  <a:pt x="0" y="23195"/>
                </a:moveTo>
                <a:cubicBezTo>
                  <a:pt x="4" y="19886"/>
                  <a:pt x="22" y="3231"/>
                  <a:pt x="1" y="21"/>
                </a:cubicBezTo>
                <a:cubicBezTo>
                  <a:pt x="1053" y="-37"/>
                  <a:pt x="3511" y="46"/>
                  <a:pt x="6147" y="46"/>
                </a:cubicBezTo>
                <a:cubicBezTo>
                  <a:pt x="6179" y="110"/>
                  <a:pt x="6717" y="3198"/>
                  <a:pt x="8292" y="3462"/>
                </a:cubicBezTo>
                <a:cubicBezTo>
                  <a:pt x="9867" y="3726"/>
                  <a:pt x="10941" y="1483"/>
                  <a:pt x="10033" y="2789"/>
                </a:cubicBezTo>
                <a:cubicBezTo>
                  <a:pt x="10024" y="4266"/>
                  <a:pt x="10029" y="20671"/>
                  <a:pt x="10032" y="23196"/>
                </a:cubicBezTo>
                <a:lnTo>
                  <a:pt x="0" y="23195"/>
                </a:lnTo>
                <a:close/>
              </a:path>
            </a:pathLst>
          </a:cu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55AE-86AD-4409-A145-FF9AFDA4982D}" type="datetime1">
              <a:rPr lang="de-DE" smtClean="0"/>
              <a:t>27.10.2025</a:t>
            </a:fld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557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49263"/>
            <a:ext cx="9143999" cy="184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F:\LBL\Ablage\Aktenplan\F_FORSTPOLITIK\F5\F50\Corporate-Design_HF+andere\Weiterentwicklung_CD_proforma\CD_HessenForst_2016\Logo\HessenForst-logo_ohne_claim\rgb\HF_logo_ohne_claim_rgb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740" y="1334418"/>
            <a:ext cx="4699000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 userDrawn="1"/>
        </p:nvSpPr>
        <p:spPr>
          <a:xfrm>
            <a:off x="3059832" y="2564904"/>
            <a:ext cx="3600400" cy="220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3200" b="0" dirty="0">
                <a:solidFill>
                  <a:srgbClr val="008E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Beständigkeit </a:t>
            </a:r>
          </a:p>
          <a:p>
            <a:pPr>
              <a:lnSpc>
                <a:spcPct val="150000"/>
              </a:lnSpc>
            </a:pPr>
            <a:r>
              <a:rPr lang="de-DE" sz="3200" b="0" dirty="0">
                <a:solidFill>
                  <a:srgbClr val="008E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Lebendigkeit</a:t>
            </a:r>
          </a:p>
          <a:p>
            <a:pPr>
              <a:lnSpc>
                <a:spcPct val="150000"/>
              </a:lnSpc>
            </a:pPr>
            <a:r>
              <a:rPr lang="de-DE" sz="3200" b="0" dirty="0">
                <a:solidFill>
                  <a:srgbClr val="008E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Wachstum</a:t>
            </a:r>
          </a:p>
        </p:txBody>
      </p:sp>
    </p:spTree>
    <p:extLst>
      <p:ext uri="{BB962C8B-B14F-4D97-AF65-F5344CB8AC3E}">
        <p14:creationId xmlns:p14="http://schemas.microsoft.com/office/powerpoint/2010/main" val="84729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7CB6-2C56-4A2F-B287-14C344512894}" type="datetimeFigureOut">
              <a:rPr lang="de-DE" smtClean="0"/>
              <a:t>27.10.2025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D3433-7F8F-40FB-8F96-7AB93E5B64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7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309320"/>
            <a:ext cx="9144000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0303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464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028" name="Picture 4" descr="F:\LBL\Ablage\Aktenplan\F_FORSTPOLITIK\F5\F50\Corporate-Design_HF+andere\Weiterentwicklung_CD_proforma\CD_HessenForst_2016\Logo\HessenForst-logo_mit_claim\rgb\HF_logo_mit_claim_rgb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768" y="332656"/>
            <a:ext cx="1922688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48251"/>
            <a:ext cx="1090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BE84738-7E8C-4190-9836-ABD417C8693A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79FD4D2-AF36-4D29-AB99-7554ED9B8185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14604"/>
            <a:ext cx="9144000" cy="11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86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3" r:id="rId4"/>
    <p:sldLayoutId id="2147483652" r:id="rId5"/>
    <p:sldLayoutId id="2147483662" r:id="rId6"/>
    <p:sldLayoutId id="2147483660" r:id="rId7"/>
    <p:sldLayoutId id="2147483665" r:id="rId8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awileportal-hessen.d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4834" y="4797152"/>
            <a:ext cx="7737566" cy="576064"/>
          </a:xfrm>
        </p:spPr>
        <p:txBody>
          <a:bodyPr>
            <a:noAutofit/>
          </a:bodyPr>
          <a:lstStyle/>
          <a:p>
            <a:pPr algn="ctr"/>
            <a:br>
              <a:rPr lang="de-DE" sz="2400" dirty="0"/>
            </a:br>
            <a:r>
              <a:rPr lang="de-DE" sz="2400" dirty="0"/>
              <a:t>Jahreshauptversammlung </a:t>
            </a:r>
            <a:br>
              <a:rPr lang="de-DE" sz="2400" dirty="0"/>
            </a:br>
            <a:r>
              <a:rPr lang="de-DE" sz="2400" dirty="0"/>
              <a:t>Forstbetriebsgemeinschaft Fulda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95536" y="5686250"/>
            <a:ext cx="7776864" cy="1171750"/>
          </a:xfrm>
        </p:spPr>
        <p:txBody>
          <a:bodyPr>
            <a:normAutofit/>
          </a:bodyPr>
          <a:lstStyle/>
          <a:p>
            <a:pPr algn="ctr"/>
            <a:r>
              <a:rPr lang="de-DE" sz="2200" b="1" dirty="0">
                <a:ea typeface="+mj-ea"/>
              </a:rPr>
              <a:t>23.10.2025</a:t>
            </a:r>
          </a:p>
        </p:txBody>
      </p:sp>
    </p:spTree>
    <p:extLst>
      <p:ext uri="{BB962C8B-B14F-4D97-AF65-F5344CB8AC3E}">
        <p14:creationId xmlns:p14="http://schemas.microsoft.com/office/powerpoint/2010/main" val="413024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Forstliche Förderung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23528" y="1490008"/>
            <a:ext cx="73789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Richtlinie für forstliche Förderung (GAK)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Extremwetterrichtlinie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wurden wieder in Kraft gesetzt.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Forstliche Förderanträge können 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wieder gestellt werden.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Antragstellung erfolgt über 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Portal der Wirtschafts- und 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Infrastrukturbank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WIBank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https://lawileportal-hessen.de/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1B44885-1DDD-49BA-BCA5-CBA7DD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782" y="3140968"/>
            <a:ext cx="3695881" cy="285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4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8319E18-427F-469F-A994-A2A49B688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9665"/>
            <a:ext cx="8229600" cy="4968552"/>
          </a:xfrm>
        </p:spPr>
        <p:txBody>
          <a:bodyPr>
            <a:normAutofit/>
          </a:bodyPr>
          <a:lstStyle/>
          <a:p>
            <a:pPr lvl="1"/>
            <a:r>
              <a:rPr lang="de-DE" sz="2400" dirty="0"/>
              <a:t>Umstellung auf rein digitales Antragsverfahren.</a:t>
            </a:r>
          </a:p>
          <a:p>
            <a:pPr marL="457200" lvl="1" indent="0">
              <a:buNone/>
            </a:pPr>
            <a:endParaRPr lang="de-DE" sz="2400" dirty="0"/>
          </a:p>
          <a:p>
            <a:pPr lvl="1"/>
            <a:r>
              <a:rPr lang="de-DE" sz="2400" dirty="0"/>
              <a:t>Waldumbau mit überwiegend standortheimischen Baumarten (Anteil &gt; 50 %).</a:t>
            </a:r>
          </a:p>
          <a:p>
            <a:pPr marL="457200" lvl="1" indent="0">
              <a:buNone/>
            </a:pPr>
            <a:endParaRPr lang="de-DE" sz="2400" dirty="0"/>
          </a:p>
          <a:p>
            <a:pPr lvl="1"/>
            <a:r>
              <a:rPr lang="de-DE" sz="2400" dirty="0"/>
              <a:t>Wegfall gesondertes Zertifikat Forstvermehrungsgut (ZÜF bzw. FFV).</a:t>
            </a:r>
          </a:p>
          <a:p>
            <a:pPr marL="457200" lvl="1" indent="0">
              <a:buNone/>
            </a:pPr>
            <a:endParaRPr lang="de-DE" sz="2400" dirty="0"/>
          </a:p>
          <a:p>
            <a:pPr lvl="1"/>
            <a:r>
              <a:rPr lang="de-DE" sz="2400" dirty="0"/>
              <a:t>Drei neue Förderanträge: Landesförderung Waldumbau (B 6), Aus- und Fortbildung der Beschäftigten und Organ-Mitglieder (C 5) sowie Projektmanagement (C 6). </a:t>
            </a:r>
          </a:p>
          <a:p>
            <a:pPr marL="457200" lvl="1" indent="0">
              <a:buNone/>
            </a:pPr>
            <a:endParaRPr lang="de-DE" b="1" dirty="0"/>
          </a:p>
          <a:p>
            <a:pPr marL="457200" lvl="1" indent="0">
              <a:buNone/>
            </a:pPr>
            <a:endParaRPr lang="de-DE" b="1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613B6D9-068C-4E00-85CA-2568664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9C2-C998-4A63-9018-EB3D4AFB3BF9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C09C7-E494-4573-B1D5-EDCD1BF6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3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7A77B57-4783-476A-80A0-E0F5DC84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Forstliche Förderung - Änderungen</a:t>
            </a:r>
          </a:p>
        </p:txBody>
      </p:sp>
    </p:spTree>
    <p:extLst>
      <p:ext uri="{BB962C8B-B14F-4D97-AF65-F5344CB8AC3E}">
        <p14:creationId xmlns:p14="http://schemas.microsoft.com/office/powerpoint/2010/main" val="2436436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8319E18-427F-469F-A994-A2A49B688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076" y="1340768"/>
            <a:ext cx="8229600" cy="49685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de-DE" b="1" dirty="0"/>
          </a:p>
          <a:p>
            <a:pPr marL="457200" lvl="1" indent="0">
              <a:buNone/>
            </a:pPr>
            <a:endParaRPr lang="de-DE" b="1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613B6D9-068C-4E00-85CA-2568664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9C2-C998-4A63-9018-EB3D4AFB3BF9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C09C7-E494-4573-B1D5-EDCD1BF6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4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7A77B57-4783-476A-80A0-E0F5DC84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Forstliche Förderung</a:t>
            </a:r>
            <a:br>
              <a:rPr lang="de-DE" dirty="0"/>
            </a:br>
            <a:r>
              <a:rPr lang="de-DE" dirty="0"/>
              <a:t>GAK Richtlinie  Förderbereiche 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54180D0A-AB4B-4F04-A2C5-53D7F40A0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295906"/>
              </p:ext>
            </p:extLst>
          </p:nvPr>
        </p:nvGraphicFramePr>
        <p:xfrm>
          <a:off x="611560" y="1397000"/>
          <a:ext cx="8056364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8182">
                  <a:extLst>
                    <a:ext uri="{9D8B030D-6E8A-4147-A177-3AD203B41FA5}">
                      <a16:colId xmlns:a16="http://schemas.microsoft.com/office/drawing/2014/main" val="3997169346"/>
                    </a:ext>
                  </a:extLst>
                </a:gridCol>
                <a:gridCol w="4028182">
                  <a:extLst>
                    <a:ext uri="{9D8B030D-6E8A-4147-A177-3AD203B41FA5}">
                      <a16:colId xmlns:a16="http://schemas.microsoft.com/office/drawing/2014/main" val="355252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 Antragsfrist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Ohne Antragsfrist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28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 Neuanlage von Wald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 Waldumbau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B3 Jungbestandspflege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B4 </a:t>
                      </a:r>
                      <a:r>
                        <a:rPr lang="de-DE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Bodenschutzkalkung</a:t>
                      </a:r>
                      <a:endParaRPr lang="de-D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B6 Landesförderung Waldumbau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D1 Wegebau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B1 Vorarbeiten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B5 Bodenschonende Holzernte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 Waldpflegevertrag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C2 Mitgliederinformation /-aktivierung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 Holzvermarktung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C4 Professionalisierung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C5 Aus- und Fortbildung 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C6 Projektmanagement</a:t>
                      </a:r>
                    </a:p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 </a:t>
                      </a:r>
                      <a:r>
                        <a:rPr lang="de-DE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Holzkonserv</a:t>
                      </a:r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.-anlagen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99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01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1EB07AB9-1AD0-4C38-AFB8-A8F29187AB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942409"/>
              </p:ext>
            </p:extLst>
          </p:nvPr>
        </p:nvGraphicFramePr>
        <p:xfrm>
          <a:off x="457200" y="156972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1369953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Förderbereiche Extremwetterrichtline</a:t>
                      </a:r>
                    </a:p>
                    <a:p>
                      <a:pPr algn="ctr"/>
                      <a:endParaRPr lang="de-D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99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>
                        <a:buNone/>
                      </a:pPr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III.1.2	Verkehrssicherung</a:t>
                      </a:r>
                    </a:p>
                    <a:p>
                      <a:pPr marL="457200" lvl="1" indent="0">
                        <a:buNone/>
                      </a:pPr>
                      <a:endParaRPr lang="de-DE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lvl="1" indent="0">
                        <a:buNone/>
                      </a:pPr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III. 2.1	Waldschutz I</a:t>
                      </a:r>
                    </a:p>
                    <a:p>
                      <a:pPr marL="457200" lvl="1" indent="0">
                        <a:buNone/>
                      </a:pPr>
                      <a:endParaRPr lang="de-DE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lvl="1" indent="0">
                        <a:buNone/>
                      </a:pPr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III.2.3	Holzlagerplätze</a:t>
                      </a:r>
                    </a:p>
                    <a:p>
                      <a:pPr marL="457200" lvl="1" indent="0">
                        <a:buNone/>
                      </a:pPr>
                      <a:endParaRPr lang="de-DE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lvl="1" indent="0">
                        <a:buNone/>
                      </a:pPr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III.3.	Wiederaufforstung</a:t>
                      </a:r>
                      <a:endParaRPr lang="de-DE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366492"/>
                  </a:ext>
                </a:extLst>
              </a:tr>
            </a:tbl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613B6D9-068C-4E00-85CA-2568664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9C2-C998-4A63-9018-EB3D4AFB3BF9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C09C7-E494-4573-B1D5-EDCD1BF6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5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7A77B57-4783-476A-80A0-E0F5DC84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Forstliche Förderung </a:t>
            </a:r>
          </a:p>
        </p:txBody>
      </p:sp>
    </p:spTree>
    <p:extLst>
      <p:ext uri="{BB962C8B-B14F-4D97-AF65-F5344CB8AC3E}">
        <p14:creationId xmlns:p14="http://schemas.microsoft.com/office/powerpoint/2010/main" val="377745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8319E18-427F-469F-A994-A2A49B688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91159"/>
            <a:ext cx="8229600" cy="49685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sz="2800" dirty="0"/>
              <a:t>Mit EU-Entwaldungsverordnung kommen umfassende Sorgfaltspflichten auf Unternehmen zu.  </a:t>
            </a:r>
          </a:p>
          <a:p>
            <a:pPr marL="0" indent="0">
              <a:buNone/>
            </a:pPr>
            <a:endParaRPr lang="de-DE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de-DE" sz="2800" b="1" dirty="0"/>
              <a:t>Entwaldungsfreiheit – </a:t>
            </a:r>
            <a:r>
              <a:rPr lang="de-DE" sz="2800" dirty="0"/>
              <a:t>Die Erzeugnisse wurden hergestellt, ohne dass dafür nach 31.12.2020 natürlicher Wald in Landwirtschaftsflächen oder Plantagen umgewandelt wurde.</a:t>
            </a:r>
          </a:p>
          <a:p>
            <a:endParaRPr lang="de-DE" sz="2800" dirty="0"/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Sorgfaltserklärung 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Für das Produkt wurde eine Risikobewertung durchgeführt, Sorgfaltspflichten wurden gewahrt, es liegt kein Risiko für Entwaldung vor.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de-DE" sz="2800" b="1" dirty="0"/>
              <a:t>Lieferkette</a:t>
            </a:r>
            <a:r>
              <a:rPr lang="de-DE" sz="2800" dirty="0"/>
              <a:t> muss lückenlos nachvollzogen werden können.     Geolokalisierung aller Grundstücke, Daten vom Waldbesitzer,  Angaben zum Holzsortiment, Zeitpunkt der Ernte…</a:t>
            </a:r>
          </a:p>
          <a:p>
            <a:pPr marL="457200" lvl="1" indent="0">
              <a:buNone/>
              <a:defRPr/>
            </a:pPr>
            <a:endParaRPr lang="de-DE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de-DE" sz="2800" b="1" dirty="0"/>
              <a:t>Rohstoffe: </a:t>
            </a:r>
            <a:r>
              <a:rPr lang="de-DE" sz="2800" dirty="0"/>
              <a:t>Holz, Soja, Rindfleisch, Kaffee, Palmöl, Kakao, Kautschuk.</a:t>
            </a:r>
          </a:p>
          <a:p>
            <a:pPr lvl="1"/>
            <a:endParaRPr lang="de-DE" dirty="0"/>
          </a:p>
          <a:p>
            <a:pPr marL="457200" lvl="1" indent="0">
              <a:buNone/>
            </a:pPr>
            <a:endParaRPr lang="de-DE" b="1" dirty="0"/>
          </a:p>
          <a:p>
            <a:pPr marL="457200" lvl="1" indent="0">
              <a:buNone/>
            </a:pPr>
            <a:endParaRPr lang="de-DE" b="1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613B6D9-068C-4E00-85CA-2568664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9C2-C998-4A63-9018-EB3D4AFB3BF9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C09C7-E494-4573-B1D5-EDCD1BF6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6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7A77B57-4783-476A-80A0-E0F5DC84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EU-DR</a:t>
            </a:r>
          </a:p>
        </p:txBody>
      </p:sp>
    </p:spTree>
    <p:extLst>
      <p:ext uri="{BB962C8B-B14F-4D97-AF65-F5344CB8AC3E}">
        <p14:creationId xmlns:p14="http://schemas.microsoft.com/office/powerpoint/2010/main" val="2837679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8319E18-427F-469F-A994-A2A49B688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1090"/>
            <a:ext cx="8229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800" dirty="0"/>
          </a:p>
          <a:p>
            <a:pPr lvl="1"/>
            <a:r>
              <a:rPr lang="de-DE" sz="2400" dirty="0"/>
              <a:t>EU-Kommission hat dem Landwirtschaftsausschuss des Europaparlaments vorgeschlagen, die Richtlinie um weitere 12 Monate zu verschieben.</a:t>
            </a:r>
          </a:p>
          <a:p>
            <a:pPr marL="457200" lvl="1" indent="0">
              <a:buNone/>
            </a:pPr>
            <a:endParaRPr lang="de-DE" sz="2400" dirty="0"/>
          </a:p>
          <a:p>
            <a:pPr lvl="1"/>
            <a:r>
              <a:rPr lang="de-DE" sz="2400" dirty="0"/>
              <a:t>Unterschiedliche Reaktionen. Einige Unternehmen haben sich bereits intensiv vorbereitet und beklagen Unsicherheit andere Akteure begrüßen die Verschiebung.</a:t>
            </a:r>
          </a:p>
          <a:p>
            <a:pPr marL="457200" lvl="1" indent="0">
              <a:buNone/>
            </a:pPr>
            <a:endParaRPr lang="de-DE" sz="2400" dirty="0"/>
          </a:p>
          <a:p>
            <a:pPr lvl="1"/>
            <a:r>
              <a:rPr lang="de-DE" sz="2400" dirty="0"/>
              <a:t>EU-Parlament muss entscheiden, Europarat müsste formal zustimmen.</a:t>
            </a:r>
          </a:p>
          <a:p>
            <a:pPr marL="457200" lvl="1" indent="0">
              <a:buNone/>
            </a:pPr>
            <a:endParaRPr lang="de-DE" dirty="0"/>
          </a:p>
          <a:p>
            <a:pPr marL="457200" lvl="1" indent="0">
              <a:buNone/>
            </a:pPr>
            <a:endParaRPr lang="de-DE" b="1" dirty="0"/>
          </a:p>
          <a:p>
            <a:pPr marL="457200" lvl="1" indent="0">
              <a:buNone/>
            </a:pPr>
            <a:endParaRPr lang="de-DE" b="1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613B6D9-068C-4E00-85CA-2568664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9C2-C998-4A63-9018-EB3D4AFB3BF9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C09C7-E494-4573-B1D5-EDCD1BF6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7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7A77B57-4783-476A-80A0-E0F5DC84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EU-DR</a:t>
            </a:r>
          </a:p>
        </p:txBody>
      </p:sp>
    </p:spTree>
    <p:extLst>
      <p:ext uri="{BB962C8B-B14F-4D97-AF65-F5344CB8AC3E}">
        <p14:creationId xmlns:p14="http://schemas.microsoft.com/office/powerpoint/2010/main" val="3579566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8319E18-427F-469F-A994-A2A49B688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91159"/>
            <a:ext cx="8229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dirty="0"/>
              <a:t>Gegenwärtig muss noch davon ausgegangen werden, dass ab dem 30.12.2025 die EU-DR wirksam wird.</a:t>
            </a:r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r>
              <a:rPr lang="de-DE" sz="2800" dirty="0"/>
              <a:t>Für jeden Holzverkauf (Ausnahme Eigenverbrauch) muss sich der Waldbesitzer im EU-Portal registrieren und eine Sorgfaltserklärung abgeben, um die benötigte Referenz- und Prüfnummer zu erhalten.</a:t>
            </a:r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endParaRPr lang="de-DE" sz="2800" dirty="0"/>
          </a:p>
          <a:p>
            <a:pPr marL="457200" lvl="1" indent="0">
              <a:buNone/>
            </a:pPr>
            <a:endParaRPr lang="de-DE" b="1" dirty="0"/>
          </a:p>
          <a:p>
            <a:pPr marL="457200" lvl="1" indent="0">
              <a:buNone/>
            </a:pPr>
            <a:endParaRPr lang="de-DE" b="1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613B6D9-068C-4E00-85CA-2568664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9C2-C998-4A63-9018-EB3D4AFB3BF9}" type="datetime1">
              <a:rPr lang="de-DE" smtClean="0"/>
              <a:t>27.10.2025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C09C7-E494-4573-B1D5-EDCD1BF6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FD4D2-AF36-4D29-AB99-7554ED9B8185}" type="slidenum">
              <a:rPr lang="de-DE" smtClean="0"/>
              <a:t>8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7A77B57-4783-476A-80A0-E0F5DC84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EU-DR</a:t>
            </a:r>
          </a:p>
        </p:txBody>
      </p:sp>
    </p:spTree>
    <p:extLst>
      <p:ext uri="{BB962C8B-B14F-4D97-AF65-F5344CB8AC3E}">
        <p14:creationId xmlns:p14="http://schemas.microsoft.com/office/powerpoint/2010/main" val="2694477943"/>
      </p:ext>
    </p:extLst>
  </p:cSld>
  <p:clrMapOvr>
    <a:masterClrMapping/>
  </p:clrMapOvr>
</p:sld>
</file>

<file path=ppt/theme/theme1.xml><?xml version="1.0" encoding="utf-8"?>
<a:theme xmlns:a="http://schemas.openxmlformats.org/drawingml/2006/main" name="FBG_Neuhof_Holzmarktlage_17.11.2016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FBG_Neuhof_Holzmarktlage_17.11.2016</Template>
  <TotalTime>0</TotalTime>
  <Words>595</Words>
  <Application>Microsoft Office PowerPoint</Application>
  <PresentationFormat>Bildschirmpräsentation (4:3)</PresentationFormat>
  <Paragraphs>112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FBG_Neuhof_Holzmarktlage_17.11.2016</vt:lpstr>
      <vt:lpstr> Jahreshauptversammlung  Forstbetriebsgemeinschaft Fulda</vt:lpstr>
      <vt:lpstr>Forstliche Förderung</vt:lpstr>
      <vt:lpstr>Forstliche Förderung - Änderungen</vt:lpstr>
      <vt:lpstr>Forstliche Förderung GAK Richtlinie  Förderbereiche </vt:lpstr>
      <vt:lpstr>Forstliche Förderung </vt:lpstr>
      <vt:lpstr>EU-DR</vt:lpstr>
      <vt:lpstr>EU-DR</vt:lpstr>
      <vt:lpstr>EU-DR</vt:lpstr>
    </vt:vector>
  </TitlesOfParts>
  <Company>Hessen-Forst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Jahreshauptversammlung FBG Neuhof  17.11.2016</dc:title>
  <dc:creator>Bianca Pape (pape)</dc:creator>
  <cp:lastModifiedBy>Gutmann, Wigbert (Forst)</cp:lastModifiedBy>
  <cp:revision>457</cp:revision>
  <cp:lastPrinted>2025-10-23T14:45:38Z</cp:lastPrinted>
  <dcterms:created xsi:type="dcterms:W3CDTF">2016-11-16T08:03:03Z</dcterms:created>
  <dcterms:modified xsi:type="dcterms:W3CDTF">2025-10-27T13:18:25Z</dcterms:modified>
</cp:coreProperties>
</file>